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314" r:id="rId2"/>
    <p:sldId id="256" r:id="rId3"/>
    <p:sldId id="317" r:id="rId4"/>
    <p:sldId id="322" r:id="rId5"/>
    <p:sldId id="321" r:id="rId6"/>
    <p:sldId id="316" r:id="rId7"/>
    <p:sldId id="329" r:id="rId8"/>
    <p:sldId id="330" r:id="rId9"/>
    <p:sldId id="328" r:id="rId10"/>
    <p:sldId id="331" r:id="rId11"/>
    <p:sldId id="344" r:id="rId12"/>
    <p:sldId id="323" r:id="rId13"/>
    <p:sldId id="315" r:id="rId14"/>
    <p:sldId id="333" r:id="rId15"/>
    <p:sldId id="332" r:id="rId16"/>
    <p:sldId id="334" r:id="rId17"/>
    <p:sldId id="324" r:id="rId18"/>
    <p:sldId id="318" r:id="rId19"/>
    <p:sldId id="336" r:id="rId20"/>
    <p:sldId id="335" r:id="rId21"/>
    <p:sldId id="337" r:id="rId22"/>
    <p:sldId id="325" r:id="rId23"/>
    <p:sldId id="320" r:id="rId24"/>
    <p:sldId id="339" r:id="rId25"/>
    <p:sldId id="340" r:id="rId26"/>
    <p:sldId id="342" r:id="rId27"/>
    <p:sldId id="338" r:id="rId28"/>
    <p:sldId id="345" r:id="rId29"/>
    <p:sldId id="326" r:id="rId30"/>
    <p:sldId id="34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AD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2F495E-403F-4F21-B909-8C4656019B0C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2441A-9F04-45B6-A6FB-5EF3D5E75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07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441A-9F04-45B6-A6FB-5EF3D5E75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81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2441A-9F04-45B6-A6FB-5EF3D5E75391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8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736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686800" cy="286232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</a:t>
            </a:r>
            <a:r>
              <a:rPr lang="en-US" sz="3000" dirty="0" smtClean="0"/>
              <a:t>  Why </a:t>
            </a:r>
            <a:r>
              <a:rPr lang="en-US" sz="3000" b="1" u="sng" dirty="0" smtClean="0"/>
              <a:t>did</a:t>
            </a:r>
            <a:r>
              <a:rPr lang="en-US" sz="3000" dirty="0" smtClean="0"/>
              <a:t> Eve fall to the temptation of the serpent?</a:t>
            </a:r>
          </a:p>
          <a:p>
            <a:endParaRPr lang="en-US" sz="4000" b="1" dirty="0" smtClean="0"/>
          </a:p>
          <a:p>
            <a:r>
              <a:rPr lang="en-US" sz="4000" b="1" dirty="0" smtClean="0"/>
              <a:t>A:	</a:t>
            </a:r>
            <a:r>
              <a:rPr lang="en-US" sz="3000" dirty="0" smtClean="0"/>
              <a:t>#1  Good </a:t>
            </a:r>
            <a:r>
              <a:rPr lang="en-US" sz="3000" dirty="0"/>
              <a:t>for </a:t>
            </a:r>
            <a:r>
              <a:rPr lang="en-US" sz="3000" dirty="0" smtClean="0"/>
              <a:t>food</a:t>
            </a:r>
          </a:p>
          <a:p>
            <a:r>
              <a:rPr lang="en-US" sz="3000" dirty="0" smtClean="0"/>
              <a:t>	#2  Pleasant </a:t>
            </a:r>
            <a:r>
              <a:rPr lang="en-US" sz="3000" dirty="0"/>
              <a:t>to the </a:t>
            </a:r>
            <a:r>
              <a:rPr lang="en-US" sz="3000" dirty="0" smtClean="0"/>
              <a:t>eyes</a:t>
            </a:r>
          </a:p>
          <a:p>
            <a:r>
              <a:rPr lang="en-US" sz="3000" dirty="0" smtClean="0"/>
              <a:t>	#3  Make</a:t>
            </a:r>
            <a:r>
              <a:rPr lang="en-US" sz="3000" dirty="0"/>
              <a:t> one </a:t>
            </a:r>
            <a:r>
              <a:rPr lang="en-US" sz="3000" dirty="0" smtClean="0"/>
              <a:t>wise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923472"/>
            <a:ext cx="8305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When you find yourself using multiple reasons to justify a decision, chances are you are slipping into temptation!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2686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114800"/>
            <a:ext cx="8305800" cy="193899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(1 John 2:16)</a:t>
            </a:r>
          </a:p>
          <a:p>
            <a:r>
              <a:rPr lang="en-US" sz="3000" dirty="0" smtClean="0"/>
              <a:t>For </a:t>
            </a:r>
            <a:r>
              <a:rPr lang="en-US" sz="3000" dirty="0"/>
              <a:t>all that </a:t>
            </a:r>
            <a:r>
              <a:rPr lang="en-US" sz="3000" i="1" dirty="0"/>
              <a:t>is</a:t>
            </a:r>
            <a:r>
              <a:rPr lang="en-US" sz="3000" dirty="0"/>
              <a:t> in the world—the lust of the flesh, the lust of the eyes, and the pride of life—is not of the Father but is of the world. 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16764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dirty="0" smtClean="0"/>
              <a:t>So </a:t>
            </a:r>
            <a:r>
              <a:rPr lang="en-US" sz="3200" dirty="0"/>
              <a:t>when the woman saw that the tree </a:t>
            </a:r>
            <a:r>
              <a:rPr lang="en-US" sz="3200" i="1" dirty="0"/>
              <a:t>was</a:t>
            </a:r>
            <a:r>
              <a:rPr lang="en-US" sz="3200" dirty="0"/>
              <a:t> </a:t>
            </a:r>
            <a:r>
              <a:rPr lang="en-US" sz="3200" u="sng" baseline="30000" dirty="0" smtClean="0"/>
              <a:t>1</a:t>
            </a:r>
            <a:r>
              <a:rPr lang="en-US" sz="3200" u="sng" dirty="0" smtClean="0"/>
              <a:t>good </a:t>
            </a:r>
            <a:r>
              <a:rPr lang="en-US" sz="3200" u="sng" dirty="0"/>
              <a:t>for food</a:t>
            </a:r>
            <a:r>
              <a:rPr lang="en-US" sz="3200" dirty="0"/>
              <a:t>, that it </a:t>
            </a:r>
            <a:r>
              <a:rPr lang="en-US" sz="3200" i="1" dirty="0"/>
              <a:t>was</a:t>
            </a:r>
            <a:r>
              <a:rPr lang="en-US" sz="3200" dirty="0"/>
              <a:t> </a:t>
            </a:r>
            <a:r>
              <a:rPr lang="en-US" sz="3200" u="sng" baseline="30000" dirty="0" smtClean="0"/>
              <a:t>2</a:t>
            </a:r>
            <a:r>
              <a:rPr lang="en-US" sz="3200" u="sng" dirty="0" smtClean="0"/>
              <a:t>pleasant </a:t>
            </a:r>
            <a:r>
              <a:rPr lang="en-US" sz="3200" u="sng" dirty="0"/>
              <a:t>to the eyes</a:t>
            </a:r>
            <a:r>
              <a:rPr lang="en-US" sz="3200" dirty="0"/>
              <a:t>, and a tree desirable to </a:t>
            </a:r>
            <a:r>
              <a:rPr lang="en-US" sz="3200" u="sng" baseline="30000" dirty="0" smtClean="0"/>
              <a:t>3</a:t>
            </a:r>
            <a:r>
              <a:rPr lang="en-US" sz="3200" u="sng" dirty="0" smtClean="0"/>
              <a:t>make</a:t>
            </a:r>
            <a:r>
              <a:rPr lang="en-US" sz="3200" u="sng" dirty="0"/>
              <a:t> </a:t>
            </a:r>
            <a:r>
              <a:rPr lang="en-US" sz="3200" i="1" u="sng" dirty="0"/>
              <a:t>one</a:t>
            </a:r>
            <a:r>
              <a:rPr lang="en-US" sz="3200" u="sng" dirty="0"/>
              <a:t> wise</a:t>
            </a:r>
            <a:r>
              <a:rPr lang="en-US" sz="3200" dirty="0"/>
              <a:t>, she took of its fruit and ate. </a:t>
            </a:r>
          </a:p>
        </p:txBody>
      </p:sp>
    </p:spTree>
    <p:extLst>
      <p:ext uri="{BB962C8B-B14F-4D97-AF65-F5344CB8AC3E}">
        <p14:creationId xmlns:p14="http://schemas.microsoft.com/office/powerpoint/2010/main" val="38076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1143000"/>
          </a:xfrm>
          <a:solidFill>
            <a:schemeClr val="accent2"/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You only need </a:t>
            </a:r>
            <a:r>
              <a:rPr lang="en-US" b="1" u="sng" dirty="0" smtClean="0"/>
              <a:t>one</a:t>
            </a:r>
            <a:r>
              <a:rPr lang="en-US" dirty="0" smtClean="0"/>
              <a:t> reason to do what is right.  </a:t>
            </a:r>
          </a:p>
          <a:p>
            <a:pPr marL="0" indent="0">
              <a:buNone/>
            </a:pPr>
            <a:r>
              <a:rPr lang="en-US" dirty="0" smtClean="0"/>
              <a:t>Multiple “reasons” usually accompany a poor decision.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2286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PRINCIPLES OF OVERCOMING TEMPTATION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91514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GENESIS 39:  JOSEPH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And it came to pass after these things that his master’s wife </a:t>
            </a:r>
            <a:r>
              <a:rPr lang="en-US" sz="3200" dirty="0" smtClean="0"/>
              <a:t>cast </a:t>
            </a:r>
            <a:r>
              <a:rPr lang="en-US" sz="3200" dirty="0"/>
              <a:t>longing eyes on Joseph, and she said, “Lie with me</a:t>
            </a:r>
            <a:r>
              <a:rPr lang="en-US" sz="3200" dirty="0" smtClean="0"/>
              <a:t>.”  </a:t>
            </a:r>
            <a:r>
              <a:rPr lang="en-US" sz="3200" b="1" baseline="30000" dirty="0" smtClean="0"/>
              <a:t>8</a:t>
            </a:r>
            <a:r>
              <a:rPr lang="en-US" sz="3200" b="1" baseline="30000" dirty="0"/>
              <a:t> </a:t>
            </a:r>
            <a:r>
              <a:rPr lang="en-US" sz="3200" dirty="0"/>
              <a:t>But he refused </a:t>
            </a:r>
            <a:r>
              <a:rPr lang="en-US" sz="3200" dirty="0" smtClean="0"/>
              <a:t>…</a:t>
            </a:r>
          </a:p>
          <a:p>
            <a:endParaRPr lang="en-US" sz="3200" dirty="0"/>
          </a:p>
          <a:p>
            <a:r>
              <a:rPr lang="en-US" sz="3200" dirty="0"/>
              <a:t>So it was, as she spoke to Joseph day by day, that he did not heed her, to lie with her </a:t>
            </a:r>
            <a:r>
              <a:rPr lang="en-US" sz="3200" i="1" dirty="0"/>
              <a:t>or</a:t>
            </a:r>
            <a:r>
              <a:rPr lang="en-US" sz="3200" dirty="0"/>
              <a:t> to be with her</a:t>
            </a:r>
            <a:r>
              <a:rPr lang="en-US" sz="3200" dirty="0" smtClean="0"/>
              <a:t>.</a:t>
            </a:r>
          </a:p>
          <a:p>
            <a:r>
              <a:rPr lang="en-US" sz="3200" b="1" dirty="0" smtClean="0"/>
              <a:t>(Genesis 39:7-8, 10)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94219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GENESIS 39:  JOSEPH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554540"/>
            <a:ext cx="8229600" cy="329320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/>
              <a:t>Q:  </a:t>
            </a:r>
            <a:r>
              <a:rPr lang="en-US" sz="3200" dirty="0" smtClean="0"/>
              <a:t>If Potiphar’s wife was the aggressor, why did Joseph need to take any responsibility for the situation?</a:t>
            </a:r>
          </a:p>
          <a:p>
            <a:endParaRPr lang="en-US" sz="3200" b="1" dirty="0"/>
          </a:p>
          <a:p>
            <a:r>
              <a:rPr lang="en-US" sz="4000" b="1" dirty="0" smtClean="0"/>
              <a:t>A:</a:t>
            </a:r>
            <a:r>
              <a:rPr lang="en-US" sz="3200" b="1" dirty="0" smtClean="0"/>
              <a:t>  “</a:t>
            </a:r>
            <a:r>
              <a:rPr lang="en-US" sz="3200" dirty="0" smtClean="0"/>
              <a:t>How </a:t>
            </a:r>
            <a:r>
              <a:rPr lang="en-US" sz="3200" dirty="0"/>
              <a:t>then can I do this great wickedness, and sin against God</a:t>
            </a:r>
            <a:r>
              <a:rPr lang="en-US" sz="3200" dirty="0" smtClean="0"/>
              <a:t>?” (v.9)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52297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SIN WAS NEAR, SO JOSEPH KNEW TO BE AWARE OF HIS SURROUNDINGS!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4668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GENESIS 39:  JOSEPH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But it happened about this time, when Joseph went into the house to do his work, and </a:t>
            </a:r>
            <a:r>
              <a:rPr lang="en-US" sz="3200" u="sng" dirty="0"/>
              <a:t>none of the men of the house </a:t>
            </a:r>
            <a:r>
              <a:rPr lang="en-US" sz="3200" i="1" u="sng" dirty="0"/>
              <a:t>was</a:t>
            </a:r>
            <a:r>
              <a:rPr lang="en-US" sz="3200" u="sng" dirty="0"/>
              <a:t> inside</a:t>
            </a:r>
            <a:r>
              <a:rPr lang="en-US" sz="3200" dirty="0"/>
              <a:t>, </a:t>
            </a:r>
            <a:r>
              <a:rPr lang="en-US" sz="3200" b="1" baseline="30000" dirty="0"/>
              <a:t>12 </a:t>
            </a:r>
            <a:r>
              <a:rPr lang="en-US" sz="3200" dirty="0"/>
              <a:t>that she caught him by his garment, saying, “Lie with me.” 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600" y="4094202"/>
            <a:ext cx="32766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GENESIS 39:11-12</a:t>
            </a:r>
            <a:endParaRPr lang="en-US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5029200"/>
            <a:ext cx="80772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Since the absence of the men is mentioned, it appears that this was not the usual circumstance.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62131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GENESIS 39:  JOSEPH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4478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Don’t ever put yourself in a compromising situation that could lead to temptation!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81526" y="2743200"/>
            <a:ext cx="7543800" cy="10156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(</a:t>
            </a:r>
            <a:r>
              <a:rPr lang="en-US" sz="3000" b="1" dirty="0" smtClean="0"/>
              <a:t>1 Thessalonians 5:22</a:t>
            </a:r>
            <a:r>
              <a:rPr lang="en-US" sz="3000" dirty="0" smtClean="0"/>
              <a:t>)</a:t>
            </a:r>
          </a:p>
          <a:p>
            <a:r>
              <a:rPr lang="en-US" sz="3000" dirty="0"/>
              <a:t>Abstain from every form of evil.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3962400"/>
            <a:ext cx="822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And if you do, get out as soon as possible!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4800600"/>
            <a:ext cx="8001000" cy="153888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(</a:t>
            </a:r>
            <a:r>
              <a:rPr lang="en-US" sz="3000" b="1" dirty="0" smtClean="0"/>
              <a:t>2 Timothy 2:22</a:t>
            </a:r>
            <a:r>
              <a:rPr lang="en-US" sz="3000" dirty="0" smtClean="0"/>
              <a:t>)</a:t>
            </a:r>
          </a:p>
          <a:p>
            <a:r>
              <a:rPr lang="en-US" sz="3200" dirty="0"/>
              <a:t>Flee also youthful lusts; but pursue righteousness, faith, love, </a:t>
            </a:r>
            <a:r>
              <a:rPr lang="en-US" sz="3200" dirty="0" smtClean="0"/>
              <a:t>peace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5519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28600" y="2743200"/>
            <a:ext cx="86868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Be aware of your surroundings to keep yourself away from temptation as much as you can.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228600"/>
            <a:ext cx="8458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/>
              <a:t>PRINCIPLES OF OVERCOMING TEMPTATION</a:t>
            </a:r>
            <a:endParaRPr lang="en-US" sz="36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524000"/>
            <a:ext cx="8686800" cy="1143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You only need </a:t>
            </a:r>
            <a:r>
              <a:rPr lang="en-US" b="1" u="sng" dirty="0" smtClean="0"/>
              <a:t>one</a:t>
            </a:r>
            <a:r>
              <a:rPr lang="en-US" dirty="0" smtClean="0"/>
              <a:t> reason to do what is right.  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Multiple “reasons” usually accompany a poor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014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2 SAMUEL 11:  DAVID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It happened in the spring of the year, at the time when kings go out </a:t>
            </a:r>
            <a:r>
              <a:rPr lang="en-US" sz="3000" i="1" dirty="0"/>
              <a:t>to battle,</a:t>
            </a:r>
            <a:r>
              <a:rPr lang="en-US" sz="3000" dirty="0"/>
              <a:t> that David sent Joab and his servants with him, and all Israel; and they destroyed the people of Ammon and besieged </a:t>
            </a:r>
            <a:r>
              <a:rPr lang="en-US" sz="3000" dirty="0" err="1"/>
              <a:t>Rabbah</a:t>
            </a:r>
            <a:r>
              <a:rPr lang="en-US" sz="3000" dirty="0"/>
              <a:t>. </a:t>
            </a:r>
            <a:r>
              <a:rPr lang="en-US" sz="3000" dirty="0" smtClean="0"/>
              <a:t> But </a:t>
            </a:r>
            <a:r>
              <a:rPr lang="en-US" sz="3000" dirty="0"/>
              <a:t>David remained at Jerusalem</a:t>
            </a:r>
            <a:r>
              <a:rPr lang="en-US" sz="3000" dirty="0" smtClean="0"/>
              <a:t>.</a:t>
            </a:r>
          </a:p>
          <a:p>
            <a:pPr marL="0" indent="0">
              <a:buNone/>
            </a:pPr>
            <a:r>
              <a:rPr lang="en-US" sz="3000" b="1" dirty="0" smtClean="0"/>
              <a:t>(2 Samuel 11:1)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2437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2 SAMUEL 11:  DAVID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676400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 smtClean="0"/>
              <a:t>Israel was in the midst of military conflict against foreign nations.  Should the king not have been more concerned?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45168" y="3689719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THIS SHOULD HAVE BEEN ENOUGH REASON FOR DAVID TO BE SERIOUS MINDSET!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09898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153400" cy="35814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A Closer Look at Overcoming Temptation!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21920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August 23, 2020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 Angelo, </a:t>
            </a:r>
            <a:r>
              <a:rPr lang="en-US" dirty="0" err="1" smtClean="0">
                <a:solidFill>
                  <a:schemeClr val="tx1"/>
                </a:solidFill>
              </a:rPr>
              <a:t>Tx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073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2 SAMUEL 11:  DAVID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Then it happened one </a:t>
            </a:r>
            <a:r>
              <a:rPr lang="en-US" u="sng" dirty="0"/>
              <a:t>evening that David arose from his bed</a:t>
            </a:r>
            <a:r>
              <a:rPr lang="en-US" dirty="0"/>
              <a:t> and walked on the roof of the king’s house. 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352800"/>
            <a:ext cx="28194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2 SAMUEL 11:2</a:t>
            </a:r>
            <a:endParaRPr lang="en-US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4154031"/>
            <a:ext cx="8077200" cy="224676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</a:t>
            </a:r>
            <a:r>
              <a:rPr lang="en-US" sz="3000" dirty="0" smtClean="0"/>
              <a:t>  Why was the King lying on his bed in the evening?</a:t>
            </a:r>
          </a:p>
          <a:p>
            <a:endParaRPr lang="en-US" sz="3000" dirty="0" smtClean="0"/>
          </a:p>
          <a:p>
            <a:r>
              <a:rPr lang="en-US" sz="4000" b="1" dirty="0"/>
              <a:t>A:</a:t>
            </a:r>
            <a:r>
              <a:rPr lang="en-US" sz="3000" dirty="0"/>
              <a:t>  Bored. Disengaged.  Inactive</a:t>
            </a:r>
            <a:r>
              <a:rPr lang="en-US" sz="3000" dirty="0" smtClean="0"/>
              <a:t>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89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b="1" dirty="0" smtClean="0"/>
              <a:t>2 SAMUEL 11:  DAVID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49179" y="1524000"/>
            <a:ext cx="8305800" cy="178510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</a:t>
            </a:r>
            <a:r>
              <a:rPr lang="en-US" sz="3000" dirty="0" smtClean="0"/>
              <a:t>  Why </a:t>
            </a:r>
            <a:r>
              <a:rPr lang="en-US" sz="3000" b="1" u="sng" dirty="0" smtClean="0"/>
              <a:t>did</a:t>
            </a:r>
            <a:r>
              <a:rPr lang="en-US" sz="3000" dirty="0" smtClean="0"/>
              <a:t> David fall to temptation?</a:t>
            </a:r>
          </a:p>
          <a:p>
            <a:endParaRPr lang="en-US" sz="3000" dirty="0"/>
          </a:p>
          <a:p>
            <a:r>
              <a:rPr lang="en-US" sz="4000" b="1" dirty="0" smtClean="0"/>
              <a:t>A:</a:t>
            </a:r>
            <a:r>
              <a:rPr lang="en-US" sz="3000" dirty="0" smtClean="0"/>
              <a:t>  Bored. Disengaged.  Inactive.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3505200"/>
            <a:ext cx="8305800" cy="317009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  </a:t>
            </a:r>
            <a:r>
              <a:rPr lang="en-US" sz="3000" dirty="0" smtClean="0"/>
              <a:t>Who did David inquire of (in order)?</a:t>
            </a:r>
          </a:p>
          <a:p>
            <a:endParaRPr lang="en-US" sz="3000" dirty="0"/>
          </a:p>
          <a:p>
            <a:r>
              <a:rPr lang="en-US" sz="4000" b="1" dirty="0" smtClean="0"/>
              <a:t>A:</a:t>
            </a:r>
            <a:r>
              <a:rPr lang="en-US" sz="3000" dirty="0" smtClean="0"/>
              <a:t>  	1)  Bathsheba (v.3)</a:t>
            </a:r>
          </a:p>
          <a:p>
            <a:r>
              <a:rPr lang="en-US" sz="3000" dirty="0" smtClean="0"/>
              <a:t>	2)  Joab (v.7)</a:t>
            </a:r>
          </a:p>
          <a:p>
            <a:r>
              <a:rPr lang="en-US" sz="3000" dirty="0" smtClean="0"/>
              <a:t>	3)  The People (v.7)</a:t>
            </a:r>
          </a:p>
          <a:p>
            <a:r>
              <a:rPr lang="en-US" sz="3000" dirty="0" smtClean="0"/>
              <a:t>	4)  The War (v.7)</a:t>
            </a:r>
          </a:p>
        </p:txBody>
      </p:sp>
      <p:sp>
        <p:nvSpPr>
          <p:cNvPr id="8" name="TextBox 7"/>
          <p:cNvSpPr txBox="1"/>
          <p:nvPr/>
        </p:nvSpPr>
        <p:spPr>
          <a:xfrm rot="20036038">
            <a:off x="5210711" y="4545450"/>
            <a:ext cx="2874300" cy="1323439"/>
          </a:xfrm>
          <a:prstGeom prst="rect">
            <a:avLst/>
          </a:prstGeom>
          <a:noFill/>
          <a:ln w="476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C00000"/>
                </a:solidFill>
              </a:rPr>
              <a:t>MISPLACED PRIORITIES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3899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PRINCIPLES OF OVERCOMING TEMPTATION</a:t>
            </a: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962400"/>
            <a:ext cx="86868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Keep yourself busy and your time occupied. 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i="1" dirty="0" smtClean="0"/>
              <a:t>“Idle hands are the devil’s tools”</a:t>
            </a:r>
            <a:endParaRPr lang="en-US" i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447800"/>
            <a:ext cx="8686800" cy="1143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You only need </a:t>
            </a:r>
            <a:r>
              <a:rPr lang="en-US" b="1" u="sng" smtClean="0"/>
              <a:t>one</a:t>
            </a:r>
            <a:r>
              <a:rPr lang="en-US" smtClean="0"/>
              <a:t> reason to do what is right.  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/>
              <a:t>Multiple “reasons” usually accompany a poor decision.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2743200"/>
            <a:ext cx="86868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Be aware of your surroundings to keep yourself away from temptation as much as you 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37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 </a:t>
            </a:r>
            <a:r>
              <a:rPr lang="en-US" sz="3000" dirty="0"/>
              <a:t>Then Jesus was led up by the Spirit into the wilderness to be tempted by the devil. </a:t>
            </a:r>
            <a:r>
              <a:rPr lang="en-US" sz="3000" b="1" baseline="30000" dirty="0"/>
              <a:t>2 </a:t>
            </a:r>
            <a:r>
              <a:rPr lang="en-US" sz="3000" dirty="0"/>
              <a:t>And when He had fasted forty days and forty nights, afterward He was hungry. </a:t>
            </a:r>
            <a:r>
              <a:rPr lang="en-US" sz="3000" b="1" baseline="30000" dirty="0"/>
              <a:t>3 </a:t>
            </a:r>
            <a:r>
              <a:rPr lang="en-US" sz="3000" dirty="0"/>
              <a:t>Now when the tempter came to Him, he said, “If You are the Son of God, command that these stones become bread.”</a:t>
            </a:r>
          </a:p>
          <a:p>
            <a:pPr marL="0" indent="0">
              <a:buNone/>
            </a:pPr>
            <a:r>
              <a:rPr lang="en-US" sz="3000" b="1" baseline="30000" dirty="0"/>
              <a:t>4 </a:t>
            </a:r>
            <a:r>
              <a:rPr lang="en-US" sz="3000" dirty="0"/>
              <a:t>But He answered and said, “It is written, ‘Man shall not live by bread alone, but by every word that proceeds from the mouth of God.’ </a:t>
            </a:r>
            <a:r>
              <a:rPr lang="en-US" sz="3000" dirty="0" smtClean="0"/>
              <a:t>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52221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9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/>
              <a:t> </a:t>
            </a:r>
            <a:r>
              <a:rPr lang="en-US" sz="3000" b="1" baseline="30000" dirty="0" smtClean="0"/>
              <a:t>5</a:t>
            </a:r>
            <a:r>
              <a:rPr lang="en-US" sz="3000" b="1" baseline="30000" dirty="0"/>
              <a:t> </a:t>
            </a:r>
            <a:r>
              <a:rPr lang="en-US" sz="3000" dirty="0"/>
              <a:t>Then the devil took Him up into the holy city, set Him on the pinnacle of the temple, </a:t>
            </a:r>
            <a:r>
              <a:rPr lang="en-US" sz="3000" b="1" baseline="30000" dirty="0"/>
              <a:t>6 </a:t>
            </a:r>
            <a:r>
              <a:rPr lang="en-US" sz="3000" dirty="0"/>
              <a:t>and said to Him, “If You are the Son of God, throw Yourself down. For it is written:</a:t>
            </a:r>
          </a:p>
          <a:p>
            <a:pPr marL="0" indent="0">
              <a:buNone/>
            </a:pPr>
            <a:r>
              <a:rPr lang="en-US" sz="3000" dirty="0"/>
              <a:t>‘He shall give His angels charge over you,’</a:t>
            </a:r>
          </a:p>
          <a:p>
            <a:pPr marL="0" indent="0">
              <a:buNone/>
            </a:pPr>
            <a:r>
              <a:rPr lang="en-US" sz="3000" dirty="0"/>
              <a:t>and</a:t>
            </a:r>
            <a:r>
              <a:rPr lang="en-US" sz="3000" dirty="0" smtClean="0"/>
              <a:t>,  ‘</a:t>
            </a:r>
            <a:r>
              <a:rPr lang="en-US" sz="3000" dirty="0"/>
              <a:t>In </a:t>
            </a:r>
            <a:r>
              <a:rPr lang="en-US" sz="3000" i="1" dirty="0"/>
              <a:t>their</a:t>
            </a:r>
            <a:r>
              <a:rPr lang="en-US" sz="3000" dirty="0"/>
              <a:t> hands they shall bear you up,</a:t>
            </a:r>
            <a:br>
              <a:rPr lang="en-US" sz="3000" dirty="0"/>
            </a:br>
            <a:r>
              <a:rPr lang="en-US" sz="3000" dirty="0"/>
              <a:t>Lest you dash your foot against a stone.’ ”</a:t>
            </a:r>
          </a:p>
          <a:p>
            <a:pPr marL="0" indent="0">
              <a:buNone/>
            </a:pPr>
            <a:r>
              <a:rPr lang="en-US" sz="3000" b="1" baseline="30000" dirty="0"/>
              <a:t>7 </a:t>
            </a:r>
            <a:r>
              <a:rPr lang="en-US" sz="3000" dirty="0"/>
              <a:t>Jesus said to him, “It is written again, ‘You shall not </a:t>
            </a:r>
            <a:r>
              <a:rPr lang="en-US" sz="3000" dirty="0" smtClean="0"/>
              <a:t>tempt </a:t>
            </a:r>
            <a:r>
              <a:rPr lang="en-US" sz="3000" dirty="0"/>
              <a:t>the </a:t>
            </a:r>
            <a:r>
              <a:rPr lang="en-US" sz="3000" cap="small" dirty="0"/>
              <a:t>Lord</a:t>
            </a:r>
            <a:r>
              <a:rPr lang="en-US" sz="3000" dirty="0"/>
              <a:t> your God.’ </a:t>
            </a:r>
            <a:r>
              <a:rPr lang="en-US" sz="3000" dirty="0" smtClean="0"/>
              <a:t>”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9667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 </a:t>
            </a:r>
            <a:r>
              <a:rPr lang="en-US" sz="3000" b="1" baseline="30000" dirty="0" smtClean="0"/>
              <a:t>8</a:t>
            </a:r>
            <a:r>
              <a:rPr lang="en-US" sz="3000" b="1" baseline="30000" dirty="0"/>
              <a:t> </a:t>
            </a:r>
            <a:r>
              <a:rPr lang="en-US" sz="3000" dirty="0"/>
              <a:t>Again, the devil took Him up on an exceedingly high mountain, and showed Him all the kingdoms of the world and their glory. </a:t>
            </a:r>
            <a:r>
              <a:rPr lang="en-US" sz="3000" b="1" baseline="30000" dirty="0"/>
              <a:t>9 </a:t>
            </a:r>
            <a:r>
              <a:rPr lang="en-US" sz="3000" dirty="0"/>
              <a:t>And he said to Him, “All these things I will give You if You will fall down and worship me.”</a:t>
            </a:r>
          </a:p>
          <a:p>
            <a:pPr marL="0" indent="0">
              <a:buNone/>
            </a:pPr>
            <a:r>
              <a:rPr lang="en-US" sz="3000" b="1" baseline="30000" dirty="0"/>
              <a:t>10 </a:t>
            </a:r>
            <a:r>
              <a:rPr lang="en-US" sz="3000" dirty="0"/>
              <a:t>Then Jesus said to him, </a:t>
            </a:r>
            <a:r>
              <a:rPr lang="en-US" sz="3000" dirty="0" smtClean="0"/>
              <a:t>“Away </a:t>
            </a:r>
            <a:r>
              <a:rPr lang="en-US" sz="3000" dirty="0"/>
              <a:t>with you, Satan! For it is written, ‘You shall worship the </a:t>
            </a:r>
            <a:r>
              <a:rPr lang="en-US" sz="3000" cap="small" dirty="0"/>
              <a:t>Lord</a:t>
            </a:r>
            <a:r>
              <a:rPr lang="en-US" sz="3000" dirty="0"/>
              <a:t> your God, and Him only you shall serve.’ ”</a:t>
            </a:r>
          </a:p>
          <a:p>
            <a:pPr marL="0" indent="0">
              <a:buNone/>
            </a:pPr>
            <a:r>
              <a:rPr lang="en-US" sz="3000" b="1" baseline="30000" dirty="0"/>
              <a:t>11 </a:t>
            </a:r>
            <a:r>
              <a:rPr lang="en-US" sz="3000" dirty="0"/>
              <a:t>Then the devil left Him, and behold, angels came and ministered to Him</a:t>
            </a:r>
            <a:r>
              <a:rPr lang="en-US" sz="3000" dirty="0" smtClean="0"/>
              <a:t>.  </a:t>
            </a:r>
            <a:r>
              <a:rPr lang="en-US" sz="3000" b="1" dirty="0" smtClean="0"/>
              <a:t>(Matthew 4:1-11)</a:t>
            </a:r>
            <a:endParaRPr lang="en-US" sz="3000" b="1" dirty="0"/>
          </a:p>
          <a:p>
            <a:pPr marL="0" indent="0">
              <a:buNone/>
            </a:pP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5087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52992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b="1" dirty="0" smtClean="0"/>
              <a:t>Q:</a:t>
            </a:r>
            <a:r>
              <a:rPr lang="en-US" dirty="0" smtClean="0"/>
              <a:t>  What reply did Jesus give to the devil upon each of the temptations?</a:t>
            </a:r>
            <a:endParaRPr lang="en-US" sz="3200" dirty="0" smtClean="0"/>
          </a:p>
          <a:p>
            <a:endParaRPr lang="en-US" sz="3200" b="1" dirty="0"/>
          </a:p>
          <a:p>
            <a:pPr marL="0" indent="0">
              <a:buNone/>
            </a:pPr>
            <a:r>
              <a:rPr lang="en-US" sz="4000" b="1" dirty="0" smtClean="0"/>
              <a:t>A:</a:t>
            </a:r>
            <a:r>
              <a:rPr lang="en-US" sz="3200" b="1" dirty="0" smtClean="0"/>
              <a:t> “</a:t>
            </a:r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written</a:t>
            </a:r>
            <a:r>
              <a:rPr lang="en-US" dirty="0" smtClean="0"/>
              <a:t>” (vv.4,7,10)</a:t>
            </a:r>
            <a:endParaRPr lang="en-US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385608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WE SHOULD ONLY CONCERN OURSELVES WITH WHAT THE SCRIPTURES SAY-NOT OPINIONS!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019414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</a:t>
            </a:r>
            <a:r>
              <a:rPr lang="en-US" u="sng" dirty="0"/>
              <a:t>when</a:t>
            </a:r>
            <a:r>
              <a:rPr lang="en-US" dirty="0"/>
              <a:t> the tempter came </a:t>
            </a:r>
            <a:r>
              <a:rPr lang="en-US" dirty="0" smtClean="0"/>
              <a:t>to…</a:t>
            </a:r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u="sng" dirty="0" smtClean="0"/>
              <a:t>Then</a:t>
            </a:r>
            <a:r>
              <a:rPr lang="en-US" dirty="0" smtClean="0"/>
              <a:t> </a:t>
            </a:r>
            <a:r>
              <a:rPr lang="en-US" dirty="0"/>
              <a:t>the devil took Him up into the holy city, set Him on the pinnacle of the </a:t>
            </a:r>
            <a:r>
              <a:rPr lang="en-US" dirty="0" smtClean="0"/>
              <a:t>temple…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endParaRPr lang="en-US" b="1" baseline="30000" dirty="0"/>
          </a:p>
          <a:p>
            <a:pPr marL="0" indent="0">
              <a:buNone/>
            </a:pPr>
            <a:r>
              <a:rPr lang="en-US" u="sng" dirty="0" smtClean="0"/>
              <a:t>Again</a:t>
            </a:r>
            <a:r>
              <a:rPr lang="en-US" dirty="0"/>
              <a:t>, the devil took </a:t>
            </a:r>
            <a:r>
              <a:rPr lang="en-US" dirty="0" smtClean="0"/>
              <a:t>Him…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800600"/>
            <a:ext cx="3581400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MATTHEW 4:3, 5, 8</a:t>
            </a:r>
            <a:endParaRPr lang="en-US" sz="3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638800"/>
            <a:ext cx="7848600" cy="55399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Notice the progression:  When, Then and Again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10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(James 4:7)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/>
              <a:t>Therefore submit to God. Resist the devil and he will flee from you.</a:t>
            </a:r>
            <a:endParaRPr lang="en-US" sz="3000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/>
          <a:lstStyle/>
          <a:p>
            <a:r>
              <a:rPr lang="en-US" b="1" dirty="0" smtClean="0"/>
              <a:t>MATTHEW 4:  JESUS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505200"/>
            <a:ext cx="7924800" cy="86177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When, Then, Again and Flee!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477698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458200" cy="11430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PRINCIPLES OF OVERCOMING TEMPTATION</a:t>
            </a:r>
            <a:endParaRPr lang="en-US" sz="36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3962400"/>
            <a:ext cx="8686800" cy="11430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Keep yourself busy and your time occupied.</a:t>
            </a:r>
          </a:p>
          <a:p>
            <a:pPr marL="0" indent="0" algn="ctr">
              <a:buNone/>
            </a:pPr>
            <a:r>
              <a:rPr lang="en-US" i="1" dirty="0"/>
              <a:t>“Idle hands are the devil’s tools”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5181600"/>
            <a:ext cx="8686800" cy="1143000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Understand that the game plan of the devil is a carefully thought out process.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524000"/>
            <a:ext cx="8686800" cy="1143000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mtClean="0"/>
              <a:t>You only need </a:t>
            </a:r>
            <a:r>
              <a:rPr lang="en-US" b="1" u="sng" smtClean="0"/>
              <a:t>one</a:t>
            </a:r>
            <a:r>
              <a:rPr lang="en-US" smtClean="0"/>
              <a:t> reason to do what is right.  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/>
              <a:t>Multiple “reasons” usually accompany a poor decision.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2743200"/>
            <a:ext cx="86868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Be aware of your surroundings to keep yourself away from temptation as much as you can.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92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 Corinthians 10:13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 temptation has overtaken you except such as is common to man; but God </a:t>
            </a:r>
            <a:r>
              <a:rPr lang="en-US" i="1" dirty="0"/>
              <a:t>is</a:t>
            </a:r>
            <a:r>
              <a:rPr lang="en-US" dirty="0"/>
              <a:t> faithful, who will not allow you to be tempted beyond what you are able, but with the temptation will also make the way of escape, that you may be able to </a:t>
            </a:r>
            <a:r>
              <a:rPr lang="en-US" dirty="0" smtClean="0"/>
              <a:t>bear</a:t>
            </a:r>
            <a:r>
              <a:rPr lang="en-US" dirty="0"/>
              <a:t> </a:t>
            </a:r>
            <a:r>
              <a:rPr lang="en-US" i="1" dirty="0"/>
              <a:t>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41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CLOSER LOOK AT TEMPTATION!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248400" cy="914399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Eve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19463" y="2590801"/>
            <a:ext cx="6248400" cy="914399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Joseph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3657601"/>
            <a:ext cx="6248400" cy="9143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David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724401"/>
            <a:ext cx="6248400" cy="91439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Jesus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61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 CONSIDER: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524000"/>
            <a:ext cx="6248400" cy="914399"/>
          </a:xfrm>
          <a:solidFill>
            <a:schemeClr val="accent2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5000" dirty="0" smtClean="0"/>
              <a:t>Eve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319463" y="2590801"/>
            <a:ext cx="6248400" cy="914399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Joseph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3657601"/>
            <a:ext cx="6248400" cy="914399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David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4724401"/>
            <a:ext cx="6248400" cy="914399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5000" dirty="0" smtClean="0"/>
              <a:t>Jesus</a:t>
            </a:r>
          </a:p>
          <a:p>
            <a:pPr marL="0" indent="0" algn="ctr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40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948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199" y="1571685"/>
            <a:ext cx="823762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1</a:t>
            </a:r>
            <a:r>
              <a:rPr lang="en-US" sz="3200" dirty="0" smtClean="0"/>
              <a:t>Now</a:t>
            </a:r>
            <a:r>
              <a:rPr lang="en-US" sz="3200" dirty="0"/>
              <a:t> the serpent was more cunning than any beast of the field which the </a:t>
            </a:r>
            <a:r>
              <a:rPr lang="en-US" sz="3200" cap="small" dirty="0"/>
              <a:t>Lord</a:t>
            </a:r>
            <a:r>
              <a:rPr lang="en-US" sz="3200" dirty="0"/>
              <a:t> God had made. And he said to the woman, “Has God indeed said, ‘You shall not eat of every tree of the garden</a:t>
            </a:r>
            <a:r>
              <a:rPr lang="en-US" sz="3200" dirty="0" smtClean="0"/>
              <a:t>’?”  </a:t>
            </a:r>
            <a:r>
              <a:rPr lang="en-US" sz="3200" b="1" baseline="30000" dirty="0" smtClean="0"/>
              <a:t>2</a:t>
            </a:r>
            <a:r>
              <a:rPr lang="en-US" sz="3200" b="1" baseline="30000" dirty="0"/>
              <a:t> </a:t>
            </a:r>
            <a:r>
              <a:rPr lang="en-US" sz="3200" dirty="0"/>
              <a:t>And the woman said to the serpent, “We may eat the fruit of the trees of the garden; </a:t>
            </a:r>
            <a:r>
              <a:rPr lang="en-US" sz="3200" b="1" baseline="30000" dirty="0"/>
              <a:t>3 </a:t>
            </a:r>
            <a:r>
              <a:rPr lang="en-US" sz="3200" dirty="0"/>
              <a:t>but of the fruit of the tree which </a:t>
            </a:r>
            <a:r>
              <a:rPr lang="en-US" sz="3200" i="1" dirty="0"/>
              <a:t>is</a:t>
            </a:r>
            <a:r>
              <a:rPr lang="en-US" sz="3200" dirty="0"/>
              <a:t> in the midst of the garden, God has said, ‘You shall not eat it, nor shall you touch it, lest you die.’ </a:t>
            </a:r>
            <a:r>
              <a:rPr lang="en-US" sz="3200" dirty="0" smtClean="0"/>
              <a:t>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3064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199" y="1601212"/>
            <a:ext cx="823762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4</a:t>
            </a:r>
            <a:r>
              <a:rPr lang="en-US" sz="3200" b="1" baseline="30000" dirty="0"/>
              <a:t> </a:t>
            </a:r>
            <a:r>
              <a:rPr lang="en-US" sz="3200" dirty="0"/>
              <a:t>Then the serpent said to the woman, “You will not surely die. </a:t>
            </a:r>
            <a:r>
              <a:rPr lang="en-US" sz="3200" b="1" baseline="30000" dirty="0"/>
              <a:t>5 </a:t>
            </a:r>
            <a:r>
              <a:rPr lang="en-US" sz="3200" dirty="0"/>
              <a:t>For God knows that in the day you eat of it your eyes will be opened, and you will be like God, knowing good and evil</a:t>
            </a:r>
            <a:r>
              <a:rPr lang="en-US" sz="3200" dirty="0" smtClean="0"/>
              <a:t>.” </a:t>
            </a:r>
            <a:r>
              <a:rPr lang="en-US" sz="3200" b="1" dirty="0" smtClean="0"/>
              <a:t>(Genesis 3:1-5)</a:t>
            </a:r>
            <a:endParaRPr lang="en-US" sz="3200" b="1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075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1600200"/>
            <a:ext cx="8305800" cy="22467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Q:</a:t>
            </a:r>
            <a:r>
              <a:rPr lang="en-US" sz="3000" dirty="0" smtClean="0"/>
              <a:t>  Why should Eve </a:t>
            </a:r>
            <a:r>
              <a:rPr lang="en-US" sz="3000" b="1" u="sng" dirty="0" smtClean="0"/>
              <a:t>not</a:t>
            </a:r>
            <a:r>
              <a:rPr lang="en-US" sz="3000" dirty="0" smtClean="0"/>
              <a:t> have fallen to temptation?</a:t>
            </a:r>
          </a:p>
          <a:p>
            <a:endParaRPr lang="en-US" sz="3000" dirty="0"/>
          </a:p>
          <a:p>
            <a:r>
              <a:rPr lang="en-US" sz="4000" b="1" dirty="0" smtClean="0"/>
              <a:t>A:</a:t>
            </a:r>
            <a:r>
              <a:rPr lang="en-US" sz="3000" dirty="0" smtClean="0"/>
              <a:t>  “You shall not eat it, nor shall you touch it, lest you die</a:t>
            </a:r>
            <a:r>
              <a:rPr lang="en-US" sz="3000" dirty="0" smtClean="0"/>
              <a:t>.” (2:17)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91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THIS WAS THE ONLY REASON NEEDED TO DO WHAT WAS RIGHT!!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98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GENESIS 3:  EVE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1676400"/>
            <a:ext cx="8229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baseline="30000" dirty="0" smtClean="0"/>
              <a:t>6</a:t>
            </a:r>
            <a:r>
              <a:rPr lang="en-US" sz="3200" dirty="0" smtClean="0"/>
              <a:t>So </a:t>
            </a:r>
            <a:r>
              <a:rPr lang="en-US" sz="3200" dirty="0"/>
              <a:t>when the woman saw that the tree </a:t>
            </a:r>
            <a:r>
              <a:rPr lang="en-US" sz="3200" i="1" dirty="0"/>
              <a:t>was</a:t>
            </a:r>
            <a:r>
              <a:rPr lang="en-US" sz="3200" dirty="0"/>
              <a:t> </a:t>
            </a:r>
            <a:r>
              <a:rPr lang="en-US" sz="3200" u="sng" baseline="30000" dirty="0" smtClean="0"/>
              <a:t>1</a:t>
            </a:r>
            <a:r>
              <a:rPr lang="en-US" sz="3200" u="sng" dirty="0" smtClean="0"/>
              <a:t>good </a:t>
            </a:r>
            <a:r>
              <a:rPr lang="en-US" sz="3200" u="sng" dirty="0"/>
              <a:t>for food</a:t>
            </a:r>
            <a:r>
              <a:rPr lang="en-US" sz="3200" dirty="0"/>
              <a:t>, that it </a:t>
            </a:r>
            <a:r>
              <a:rPr lang="en-US" sz="3200" i="1" dirty="0"/>
              <a:t>was</a:t>
            </a:r>
            <a:r>
              <a:rPr lang="en-US" sz="3200" dirty="0"/>
              <a:t> </a:t>
            </a:r>
            <a:r>
              <a:rPr lang="en-US" sz="3200" u="sng" baseline="30000" dirty="0" smtClean="0"/>
              <a:t>2</a:t>
            </a:r>
            <a:r>
              <a:rPr lang="en-US" sz="3200" u="sng" dirty="0" smtClean="0"/>
              <a:t>pleasant </a:t>
            </a:r>
            <a:r>
              <a:rPr lang="en-US" sz="3200" u="sng" dirty="0"/>
              <a:t>to the eyes</a:t>
            </a:r>
            <a:r>
              <a:rPr lang="en-US" sz="3200" dirty="0"/>
              <a:t>, and a tree desirable to </a:t>
            </a:r>
            <a:r>
              <a:rPr lang="en-US" sz="3200" u="sng" baseline="30000" dirty="0" smtClean="0"/>
              <a:t>3</a:t>
            </a:r>
            <a:r>
              <a:rPr lang="en-US" sz="3200" u="sng" dirty="0" smtClean="0"/>
              <a:t>make</a:t>
            </a:r>
            <a:r>
              <a:rPr lang="en-US" sz="3200" u="sng" dirty="0"/>
              <a:t> </a:t>
            </a:r>
            <a:r>
              <a:rPr lang="en-US" sz="3200" i="1" u="sng" dirty="0"/>
              <a:t>one</a:t>
            </a:r>
            <a:r>
              <a:rPr lang="en-US" sz="3200" u="sng" dirty="0"/>
              <a:t> wise</a:t>
            </a:r>
            <a:r>
              <a:rPr lang="en-US" sz="3200" dirty="0"/>
              <a:t>, she took of its fruit and ate.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962400"/>
            <a:ext cx="2362954" cy="5539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GENESIS 3:6</a:t>
            </a:r>
            <a:endParaRPr lang="en-US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876800"/>
            <a:ext cx="7848600" cy="132343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Q:</a:t>
            </a:r>
            <a:r>
              <a:rPr lang="en-US" sz="3000" dirty="0" smtClean="0"/>
              <a:t>  How can you tell the difference between a reason and an excuse?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65243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805</Words>
  <Application>Microsoft Office PowerPoint</Application>
  <PresentationFormat>On-screen Show (4:3)</PresentationFormat>
  <Paragraphs>134</Paragraphs>
  <Slides>30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PowerPoint Presentation</vt:lpstr>
      <vt:lpstr>A Closer Look at Overcoming Temptation!</vt:lpstr>
      <vt:lpstr>1 Corinthians 10:13</vt:lpstr>
      <vt:lpstr>TO CONSIDER:</vt:lpstr>
      <vt:lpstr>PowerPoint Presentation</vt:lpstr>
      <vt:lpstr>GENESIS 3:  EVE</vt:lpstr>
      <vt:lpstr>GENESIS 3:  EVE</vt:lpstr>
      <vt:lpstr>GENESIS 3:  EVE</vt:lpstr>
      <vt:lpstr>GENESIS 3:  EVE</vt:lpstr>
      <vt:lpstr>GENESIS 3:  EVE</vt:lpstr>
      <vt:lpstr>GENESIS 3:  EVE</vt:lpstr>
      <vt:lpstr>PowerPoint Presentation</vt:lpstr>
      <vt:lpstr>GENESIS 39:  JOSEPH</vt:lpstr>
      <vt:lpstr>GENESIS 39:  JOSEPH</vt:lpstr>
      <vt:lpstr>GENESIS 39:  JOSEPH</vt:lpstr>
      <vt:lpstr>GENESIS 39:  JOSEPH</vt:lpstr>
      <vt:lpstr>PowerPoint Presentation</vt:lpstr>
      <vt:lpstr>2 SAMUEL 11:  DAVID</vt:lpstr>
      <vt:lpstr>2 SAMUEL 11:  DAVID</vt:lpstr>
      <vt:lpstr>2 SAMUEL 11:  DAVID</vt:lpstr>
      <vt:lpstr>2 SAMUEL 11:  DAVID</vt:lpstr>
      <vt:lpstr>PRINCIPLES OF OVERCOMING TEMPTATION</vt:lpstr>
      <vt:lpstr>MATTHEW 4:  JESUS</vt:lpstr>
      <vt:lpstr>MATTHEW 4:  JESUS</vt:lpstr>
      <vt:lpstr>MATTHEW 4:  JESUS</vt:lpstr>
      <vt:lpstr>MATTHEW 4:  JESUS</vt:lpstr>
      <vt:lpstr>MATTHEW 4:  JESUS</vt:lpstr>
      <vt:lpstr>MATTHEW 4:  JESUS</vt:lpstr>
      <vt:lpstr>PRINCIPLES OF OVERCOMING TEMPTATION</vt:lpstr>
      <vt:lpstr>A CLOSER LOOK AT TEMPTATION!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Tabernacle</dc:title>
  <dc:creator>Bryan Morrison</dc:creator>
  <cp:lastModifiedBy>Bryan Morrison</cp:lastModifiedBy>
  <cp:revision>76</cp:revision>
  <dcterms:created xsi:type="dcterms:W3CDTF">2006-08-16T00:00:00Z</dcterms:created>
  <dcterms:modified xsi:type="dcterms:W3CDTF">2020-08-23T13:37:52Z</dcterms:modified>
</cp:coreProperties>
</file>