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8"/>
  </p:handoutMasterIdLst>
  <p:sldIdLst>
    <p:sldId id="288" r:id="rId2"/>
    <p:sldId id="279" r:id="rId3"/>
    <p:sldId id="325" r:id="rId4"/>
    <p:sldId id="326" r:id="rId5"/>
    <p:sldId id="329" r:id="rId6"/>
    <p:sldId id="322" r:id="rId7"/>
    <p:sldId id="327" r:id="rId8"/>
    <p:sldId id="328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1" r:id="rId20"/>
    <p:sldId id="340" r:id="rId21"/>
    <p:sldId id="346" r:id="rId22"/>
    <p:sldId id="345" r:id="rId23"/>
    <p:sldId id="348" r:id="rId24"/>
    <p:sldId id="343" r:id="rId25"/>
    <p:sldId id="347" r:id="rId26"/>
    <p:sldId id="349" r:id="rId2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>
        <p:scale>
          <a:sx n="76" d="100"/>
          <a:sy n="76" d="100"/>
        </p:scale>
        <p:origin x="-121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414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2:1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Now in the second year of Nebuchadnezzar’s reign, Nebuchadnezzar had dreams; and his spirit was </a:t>
            </a:r>
            <a:r>
              <a:rPr lang="en-US" sz="3000" i="1" dirty="0"/>
              <a:t>so</a:t>
            </a:r>
            <a:r>
              <a:rPr lang="en-US" sz="3000" dirty="0"/>
              <a:t> troubled that his sleep left him.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429000"/>
            <a:ext cx="82296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Have you ever had a dream so disturbing that you could not fall back asleep?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9034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Nebuchadnezzar’s Wise 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Magicians</a:t>
            </a:r>
          </a:p>
          <a:p>
            <a:r>
              <a:rPr lang="en-US" sz="3200" dirty="0" smtClean="0"/>
              <a:t>Astrologers</a:t>
            </a:r>
          </a:p>
          <a:p>
            <a:r>
              <a:rPr lang="en-US" sz="3200" dirty="0" smtClean="0"/>
              <a:t>Sorcerers</a:t>
            </a:r>
          </a:p>
          <a:p>
            <a:r>
              <a:rPr lang="en-US" sz="3200" dirty="0" smtClean="0"/>
              <a:t>Chaldeans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57200" y="4313872"/>
            <a:ext cx="8153400" cy="193899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Then the Chaldeans spoke to the king in Aramaic, “</a:t>
            </a:r>
            <a:r>
              <a:rPr lang="en-US" sz="3000" dirty="0" smtClean="0"/>
              <a:t>O</a:t>
            </a:r>
            <a:r>
              <a:rPr lang="en-US" sz="3000" baseline="30000" dirty="0"/>
              <a:t> </a:t>
            </a:r>
            <a:r>
              <a:rPr lang="en-US" sz="3000" dirty="0" smtClean="0"/>
              <a:t>king</a:t>
            </a:r>
            <a:r>
              <a:rPr lang="en-US" sz="3000" dirty="0"/>
              <a:t>, live forever! Tell your servants the dream, and we will give the interpretation.”</a:t>
            </a:r>
          </a:p>
        </p:txBody>
      </p:sp>
    </p:spTree>
    <p:extLst>
      <p:ext uri="{BB962C8B-B14F-4D97-AF65-F5344CB8AC3E}">
        <p14:creationId xmlns:p14="http://schemas.microsoft.com/office/powerpoint/2010/main" val="191774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 Could Not Remember!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king answered and said to the Chaldeans, “</a:t>
            </a:r>
            <a:r>
              <a:rPr lang="en-US" sz="3200" u="sng" dirty="0"/>
              <a:t>My </a:t>
            </a:r>
            <a:r>
              <a:rPr lang="en-US" sz="3200" u="sng" dirty="0" smtClean="0"/>
              <a:t>decision </a:t>
            </a:r>
            <a:r>
              <a:rPr lang="en-US" sz="3200" u="sng" dirty="0"/>
              <a:t>is </a:t>
            </a:r>
            <a:r>
              <a:rPr lang="en-US" sz="3200" u="sng" dirty="0" smtClean="0"/>
              <a:t>firm</a:t>
            </a:r>
            <a:r>
              <a:rPr lang="en-US" sz="3200" dirty="0" smtClean="0"/>
              <a:t>… (NKJV)</a:t>
            </a:r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The </a:t>
            </a:r>
            <a:r>
              <a:rPr lang="en-US" sz="3000" dirty="0"/>
              <a:t>king hath answered and said to the Chaldeans, `</a:t>
            </a:r>
            <a:r>
              <a:rPr lang="en-US" sz="3000" u="sng" dirty="0"/>
              <a:t>The thing from me is </a:t>
            </a:r>
            <a:r>
              <a:rPr lang="en-US" sz="3000" u="sng" dirty="0" smtClean="0"/>
              <a:t>gone</a:t>
            </a:r>
            <a:r>
              <a:rPr lang="en-US" sz="3000" dirty="0" smtClean="0"/>
              <a:t> (Young’s Literal Translation)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431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2:5-6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The king answered and said to the Chaldeans, “My </a:t>
            </a:r>
            <a:r>
              <a:rPr lang="en-US" sz="3000" dirty="0" smtClean="0"/>
              <a:t>decision </a:t>
            </a:r>
            <a:r>
              <a:rPr lang="en-US" sz="3000" dirty="0"/>
              <a:t>is firm: if you do not make known the dream to me, and its interpretation, you shall be cut in pieces, and your houses shall be made an ash heap. 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b="1" baseline="30000" dirty="0" smtClean="0"/>
              <a:t>6</a:t>
            </a:r>
            <a:r>
              <a:rPr lang="en-US" sz="3000" b="1" baseline="30000" dirty="0"/>
              <a:t> </a:t>
            </a:r>
            <a:r>
              <a:rPr lang="en-US" sz="3000" dirty="0"/>
              <a:t>However, if you tell the dream and its interpretation, you shall receive from me gifts, rewards, and great honor. Therefore tell me the dream and its interpretation.”</a:t>
            </a:r>
          </a:p>
        </p:txBody>
      </p:sp>
    </p:spTree>
    <p:extLst>
      <p:ext uri="{BB962C8B-B14F-4D97-AF65-F5344CB8AC3E}">
        <p14:creationId xmlns:p14="http://schemas.microsoft.com/office/powerpoint/2010/main" val="19077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 Sense in Stalling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“I know for certain that you would gain time, because you see that my decision is firm: </a:t>
            </a:r>
            <a:r>
              <a:rPr lang="en-US" sz="2800" b="1" baseline="30000" dirty="0"/>
              <a:t>9 </a:t>
            </a:r>
            <a:r>
              <a:rPr lang="en-US" sz="2800" dirty="0"/>
              <a:t>if you do not make known the dream to me, </a:t>
            </a:r>
            <a:r>
              <a:rPr lang="en-US" sz="2800" i="1" dirty="0"/>
              <a:t>there is only</a:t>
            </a:r>
            <a:r>
              <a:rPr lang="en-US" sz="2800" dirty="0"/>
              <a:t> one decree for you! For you have agreed to speak lying and corrupt words before me till the </a:t>
            </a:r>
            <a:r>
              <a:rPr lang="en-US" sz="2800" dirty="0" smtClean="0"/>
              <a:t>time </a:t>
            </a:r>
            <a:r>
              <a:rPr lang="en-US" sz="2800" dirty="0"/>
              <a:t>has changed. Therefore tell me the dream, and I shall know that you can </a:t>
            </a:r>
            <a:r>
              <a:rPr lang="en-US" sz="2800" dirty="0" smtClean="0"/>
              <a:t>give </a:t>
            </a:r>
            <a:r>
              <a:rPr lang="en-US" sz="2800" dirty="0"/>
              <a:t>me its interpretation.”</a:t>
            </a:r>
          </a:p>
        </p:txBody>
      </p:sp>
    </p:spTree>
    <p:extLst>
      <p:ext uri="{BB962C8B-B14F-4D97-AF65-F5344CB8AC3E}">
        <p14:creationId xmlns:p14="http://schemas.microsoft.com/office/powerpoint/2010/main" val="27687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2:10,11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There is not a man on earth who can tell the king’s matter….</a:t>
            </a:r>
            <a:r>
              <a:rPr lang="en-US" sz="3000" i="1" dirty="0" smtClean="0"/>
              <a:t>It is </a:t>
            </a:r>
            <a:r>
              <a:rPr lang="en-US" sz="3000" dirty="0" smtClean="0"/>
              <a:t>a</a:t>
            </a:r>
            <a:r>
              <a:rPr lang="en-US" sz="3000" dirty="0"/>
              <a:t> </a:t>
            </a:r>
            <a:r>
              <a:rPr lang="en-US" sz="3000" dirty="0" smtClean="0"/>
              <a:t>difficult </a:t>
            </a:r>
            <a:r>
              <a:rPr lang="en-US" sz="3000" dirty="0"/>
              <a:t>thing that the king requests, and there is no other who can tell it to the king </a:t>
            </a:r>
            <a:r>
              <a:rPr lang="en-US" sz="3000" b="1" u="sng" dirty="0"/>
              <a:t>except the gods</a:t>
            </a:r>
            <a:r>
              <a:rPr lang="en-US" sz="3000" dirty="0"/>
              <a:t>, whose dwelling is not with flesh.”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414897"/>
            <a:ext cx="7924800" cy="20621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Similar to Elijah and the prophets of Baal, we now have an opportunity for the true God of Israel to upstage the false gods of </a:t>
            </a:r>
            <a:r>
              <a:rPr lang="en-US" sz="3200" dirty="0"/>
              <a:t>B</a:t>
            </a:r>
            <a:r>
              <a:rPr lang="en-US" sz="3200" dirty="0" smtClean="0"/>
              <a:t>abylon.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762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Final 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For this reason the king was angry and very furious, and gave the command to destroy all the wise </a:t>
            </a:r>
            <a:r>
              <a:rPr lang="en-US" sz="3000" i="1" dirty="0"/>
              <a:t>men</a:t>
            </a:r>
            <a:r>
              <a:rPr lang="en-US" sz="3000" dirty="0"/>
              <a:t> of Babylon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581400"/>
            <a:ext cx="78486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Unfortunately, this command also included Daniel and his 3 friends and they were on the list to be executed.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0777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2:14-15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Then with counsel and wisdom Daniel answered Arioch, the captain of the king’s guard, who had gone out to kill the wise </a:t>
            </a:r>
            <a:r>
              <a:rPr lang="en-US" sz="3000" i="1" dirty="0"/>
              <a:t>men</a:t>
            </a:r>
            <a:r>
              <a:rPr lang="en-US" sz="3000" dirty="0"/>
              <a:t> of Babylon; </a:t>
            </a:r>
            <a:r>
              <a:rPr lang="en-US" sz="3000" b="1" baseline="30000" dirty="0"/>
              <a:t>15 </a:t>
            </a:r>
            <a:r>
              <a:rPr lang="en-US" sz="3000" dirty="0"/>
              <a:t>he answered and said to Arioch the king’s captain, “Why is the decree from the king so </a:t>
            </a:r>
            <a:r>
              <a:rPr lang="en-US" sz="3000" b="1" u="sng" dirty="0" smtClean="0"/>
              <a:t>urgent</a:t>
            </a:r>
            <a:r>
              <a:rPr lang="en-US" sz="3000" dirty="0"/>
              <a:t>?” Then Arioch made the decision known to Daniel.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257800"/>
            <a:ext cx="8153400" cy="55399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Urgent = sharp or severe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6770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2:16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So Daniel went in and asked the king to give him time, that he might tell the king the interpretation. </a:t>
            </a:r>
            <a:r>
              <a:rPr lang="en-US" sz="3000" dirty="0" smtClean="0"/>
              <a:t> [Esther]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200400"/>
            <a:ext cx="784860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 Daniel and his three friends sought help from God through prayer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343400"/>
            <a:ext cx="7848600" cy="193899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Keep in mind that these boys were teenagers, deported from their homes by a ruthless army and were now Babylonian slaves.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7727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Secret Revealed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Then the secret was revealed to Daniel in a night vision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895600"/>
            <a:ext cx="83058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Typically, visions occurred during the daytime, and dreams occurred at night.  In this case, Daniel was provided a “night vision”.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354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153400" cy="1828800"/>
          </a:xfrm>
        </p:spPr>
        <p:txBody>
          <a:bodyPr/>
          <a:lstStyle/>
          <a:p>
            <a:pPr algn="ctr"/>
            <a:r>
              <a:rPr lang="en-US" sz="5500" dirty="0" smtClean="0">
                <a:solidFill>
                  <a:schemeClr val="tx1"/>
                </a:solidFill>
              </a:rPr>
              <a:t>”Times and seasons”</a:t>
            </a:r>
            <a:endParaRPr lang="en-US" sz="5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6400800" cy="1295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May 26, </a:t>
            </a:r>
            <a:r>
              <a:rPr lang="en-US" sz="3200" dirty="0"/>
              <a:t>2019</a:t>
            </a:r>
          </a:p>
          <a:p>
            <a:pPr algn="ctr"/>
            <a:r>
              <a:rPr lang="en-US" sz="3200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2:20-23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“Blessed be the name of God forever and ever,</a:t>
            </a:r>
            <a:br>
              <a:rPr lang="en-US" sz="2800" dirty="0"/>
            </a:br>
            <a:r>
              <a:rPr lang="en-US" sz="2800" dirty="0"/>
              <a:t>For wisdom and might are His.</a:t>
            </a:r>
            <a:br>
              <a:rPr lang="en-US" sz="2800" dirty="0"/>
            </a:br>
            <a:r>
              <a:rPr lang="en-US" sz="2800" b="1" baseline="30000" dirty="0"/>
              <a:t>21 </a:t>
            </a:r>
            <a:r>
              <a:rPr lang="en-US" sz="2800" dirty="0"/>
              <a:t>And He changes the </a:t>
            </a:r>
            <a:r>
              <a:rPr lang="en-US" sz="2800" u="sng" dirty="0"/>
              <a:t>times and the seasons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en-US" sz="2800" dirty="0"/>
              <a:t>He removes kings and raises up kings;</a:t>
            </a:r>
            <a:br>
              <a:rPr lang="en-US" sz="2800" dirty="0"/>
            </a:br>
            <a:r>
              <a:rPr lang="en-US" sz="2800" dirty="0"/>
              <a:t>He gives wisdom to the wise</a:t>
            </a:r>
            <a:br>
              <a:rPr lang="en-US" sz="2800" dirty="0"/>
            </a:br>
            <a:r>
              <a:rPr lang="en-US" sz="2800" dirty="0"/>
              <a:t>And knowledge to those who have understanding.</a:t>
            </a:r>
            <a:br>
              <a:rPr lang="en-US" sz="2800" dirty="0"/>
            </a:br>
            <a:r>
              <a:rPr lang="en-US" sz="2800" b="1" baseline="30000" dirty="0"/>
              <a:t>22 </a:t>
            </a:r>
            <a:r>
              <a:rPr lang="en-US" sz="2800" dirty="0"/>
              <a:t>He reveals deep and secret things;</a:t>
            </a:r>
            <a:br>
              <a:rPr lang="en-US" sz="2800" dirty="0"/>
            </a:br>
            <a:r>
              <a:rPr lang="en-US" sz="2800" dirty="0"/>
              <a:t>He knows what </a:t>
            </a:r>
            <a:r>
              <a:rPr lang="en-US" sz="2800" i="1" dirty="0"/>
              <a:t>is</a:t>
            </a:r>
            <a:r>
              <a:rPr lang="en-US" sz="2800" dirty="0"/>
              <a:t> in the darkness,</a:t>
            </a:r>
            <a:br>
              <a:rPr lang="en-US" sz="2800" dirty="0"/>
            </a:br>
            <a:r>
              <a:rPr lang="en-US" sz="2800" dirty="0"/>
              <a:t>And light dwells with Him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94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2:20-23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/>
              <a:t>“I thank You and praise You,</a:t>
            </a:r>
            <a:br>
              <a:rPr lang="en-US" sz="2800" dirty="0"/>
            </a:br>
            <a:r>
              <a:rPr lang="en-US" sz="2800" dirty="0"/>
              <a:t>O God of my fathers;</a:t>
            </a:r>
            <a:br>
              <a:rPr lang="en-US" sz="2800" dirty="0"/>
            </a:br>
            <a:r>
              <a:rPr lang="en-US" sz="2800" dirty="0"/>
              <a:t>You have given me wisdom and might,</a:t>
            </a:r>
            <a:br>
              <a:rPr lang="en-US" sz="2800" dirty="0"/>
            </a:br>
            <a:r>
              <a:rPr lang="en-US" sz="2800" dirty="0"/>
              <a:t>And have now made known to me what we asked of </a:t>
            </a:r>
            <a:r>
              <a:rPr lang="en-US" sz="2800" dirty="0" smtClean="0"/>
              <a:t>You, For </a:t>
            </a:r>
            <a:r>
              <a:rPr lang="en-US" sz="2800" dirty="0"/>
              <a:t>You have made known to us the king’s </a:t>
            </a:r>
            <a:r>
              <a:rPr lang="en-US" sz="2800" dirty="0" smtClean="0"/>
              <a:t>demand</a:t>
            </a:r>
            <a:r>
              <a:rPr lang="en-US" sz="2800" dirty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TIMES AND SEASONS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 smtClean="0"/>
              <a:t>TIMES</a:t>
            </a:r>
          </a:p>
          <a:p>
            <a:pPr marL="0" indent="0">
              <a:buNone/>
            </a:pPr>
            <a:r>
              <a:rPr lang="en-US" sz="2800" dirty="0" smtClean="0"/>
              <a:t>Periods and duration of empires and kingdoms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(1 Chronicles 12:32) </a:t>
            </a:r>
            <a:r>
              <a:rPr lang="en-US" sz="2800" dirty="0" smtClean="0"/>
              <a:t>…of </a:t>
            </a:r>
            <a:r>
              <a:rPr lang="en-US" sz="2800" dirty="0"/>
              <a:t>the sons of Issachar who had understanding of the </a:t>
            </a:r>
            <a:r>
              <a:rPr lang="en-US" sz="2800" b="1" u="sng" dirty="0"/>
              <a:t>times</a:t>
            </a:r>
            <a:r>
              <a:rPr lang="en-US" sz="2800" dirty="0"/>
              <a:t>, to know what Israel ought to do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114800" cy="48768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u="sng" dirty="0" smtClean="0"/>
              <a:t>SEASONS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Normal rise and fall of specific empires</a:t>
            </a:r>
          </a:p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(Ecclesiastes 3:1)</a:t>
            </a:r>
          </a:p>
          <a:p>
            <a:pPr marL="0" indent="0">
              <a:buNone/>
            </a:pPr>
            <a:r>
              <a:rPr lang="en-US" sz="2800" dirty="0"/>
              <a:t>To everything </a:t>
            </a:r>
            <a:r>
              <a:rPr lang="en-US" sz="2800" i="1" dirty="0"/>
              <a:t>there is</a:t>
            </a:r>
            <a:r>
              <a:rPr lang="en-US" sz="2800" dirty="0"/>
              <a:t> a </a:t>
            </a:r>
            <a:r>
              <a:rPr lang="en-US" sz="2800" b="1" u="sng" dirty="0"/>
              <a:t>season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A time for every purpose under heaven</a:t>
            </a:r>
          </a:p>
        </p:txBody>
      </p:sp>
    </p:spTree>
    <p:extLst>
      <p:ext uri="{BB962C8B-B14F-4D97-AF65-F5344CB8AC3E}">
        <p14:creationId xmlns:p14="http://schemas.microsoft.com/office/powerpoint/2010/main" val="35871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TIMES AND SEASONS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8" t="37869" r="23552" b="7197"/>
          <a:stretch/>
        </p:blipFill>
        <p:spPr bwMode="auto">
          <a:xfrm>
            <a:off x="3825184" y="3581400"/>
            <a:ext cx="5318816" cy="2974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Image result for babylon bible time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19275"/>
            <a:ext cx="443588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6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Thessalonians 5:1-2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But concerning the </a:t>
            </a:r>
            <a:r>
              <a:rPr lang="en-US" sz="3000" b="1" u="sng" dirty="0"/>
              <a:t>times and the seasons</a:t>
            </a:r>
            <a:r>
              <a:rPr lang="en-US" sz="3000" dirty="0"/>
              <a:t>, brethren, you have no need that I should write to you. </a:t>
            </a:r>
            <a:r>
              <a:rPr lang="en-US" sz="3000" b="1" baseline="30000" dirty="0"/>
              <a:t>2 </a:t>
            </a:r>
            <a:r>
              <a:rPr lang="en-US" sz="3000" dirty="0"/>
              <a:t>For you yourselves know perfectly that the day of the Lord so comes as a thief in the </a:t>
            </a:r>
            <a:r>
              <a:rPr lang="en-US" sz="3000" dirty="0" smtClean="0"/>
              <a:t>night.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716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1:7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Prior to the Ascension of Jesus:</a:t>
            </a:r>
          </a:p>
          <a:p>
            <a:pPr marL="0" indent="0">
              <a:buNone/>
            </a:pPr>
            <a:r>
              <a:rPr lang="en-US" sz="3000" dirty="0" smtClean="0"/>
              <a:t>Therefore</a:t>
            </a:r>
            <a:r>
              <a:rPr lang="en-US" sz="3000" dirty="0"/>
              <a:t>, when they had come together, they asked Him, saying, “Lord, will You at this time restore the kingdom to Israel?” </a:t>
            </a:r>
            <a:r>
              <a:rPr lang="en-US" sz="3000" b="1" baseline="30000" dirty="0"/>
              <a:t>7 </a:t>
            </a:r>
            <a:r>
              <a:rPr lang="en-US" sz="3000" dirty="0"/>
              <a:t>And He said to them, “It is not for you to know </a:t>
            </a:r>
            <a:r>
              <a:rPr lang="en-US" sz="3000" b="1" u="sng" dirty="0"/>
              <a:t>times or seasons</a:t>
            </a:r>
            <a:r>
              <a:rPr lang="en-US" sz="3000" dirty="0"/>
              <a:t> which the Father has put in His own authority. </a:t>
            </a:r>
          </a:p>
        </p:txBody>
      </p:sp>
    </p:spTree>
    <p:extLst>
      <p:ext uri="{BB962C8B-B14F-4D97-AF65-F5344CB8AC3E}">
        <p14:creationId xmlns:p14="http://schemas.microsoft.com/office/powerpoint/2010/main" val="15820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2:25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pPr marL="0" indent="0">
              <a:buNone/>
            </a:pPr>
            <a:r>
              <a:rPr lang="en-US" b="1" baseline="30000" dirty="0"/>
              <a:t> </a:t>
            </a:r>
            <a:r>
              <a:rPr lang="en-US" sz="3000" dirty="0"/>
              <a:t>Then Arioch quickly brought Daniel before the king, and said thus to him, “I have found a man of the </a:t>
            </a:r>
            <a:r>
              <a:rPr lang="en-US" sz="3000" dirty="0" smtClean="0"/>
              <a:t>captives </a:t>
            </a:r>
            <a:r>
              <a:rPr lang="en-US" sz="3000" dirty="0"/>
              <a:t>of Judah, who will make known to the king the interpretation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3929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1:1- 4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baseline="30000" dirty="0" smtClean="0"/>
              <a:t>3</a:t>
            </a:r>
            <a:r>
              <a:rPr lang="en-US" sz="3000" b="1" baseline="30000" dirty="0"/>
              <a:t> </a:t>
            </a:r>
            <a:r>
              <a:rPr lang="en-US" sz="3000" dirty="0"/>
              <a:t>Then the king instructed Ashpenaz, the master of his eunuchs, to bring some of the children of Israel and some of the king’s descendants and some of the nobles, </a:t>
            </a:r>
            <a:r>
              <a:rPr lang="en-US" sz="3000" b="1" baseline="30000" dirty="0"/>
              <a:t>4 </a:t>
            </a:r>
            <a:r>
              <a:rPr lang="en-US" sz="3000" dirty="0"/>
              <a:t>young men in whom </a:t>
            </a:r>
            <a:r>
              <a:rPr lang="en-US" sz="3000" i="1" dirty="0"/>
              <a:t>there was</a:t>
            </a:r>
            <a:r>
              <a:rPr lang="en-US" sz="3000" dirty="0"/>
              <a:t> no blemish, but good-looking, gifted in all wisdom, possessing knowledge and quick to understand, who </a:t>
            </a:r>
            <a:r>
              <a:rPr lang="en-US" sz="3000" i="1" dirty="0"/>
              <a:t>had</a:t>
            </a:r>
            <a:r>
              <a:rPr lang="en-US" sz="3000" dirty="0"/>
              <a:t> ability to serve in the king’s palace, and whom they might teach the language and </a:t>
            </a:r>
            <a:r>
              <a:rPr lang="en-US" sz="3000" dirty="0" smtClean="0"/>
              <a:t>literature </a:t>
            </a:r>
            <a:r>
              <a:rPr lang="en-US" sz="3000" dirty="0"/>
              <a:t>of the Chaldeans.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1:17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As for these </a:t>
            </a:r>
            <a:r>
              <a:rPr lang="en-US" sz="3000" dirty="0" smtClean="0"/>
              <a:t>**four </a:t>
            </a:r>
            <a:r>
              <a:rPr lang="en-US" sz="3000" dirty="0"/>
              <a:t>young men, God gave them knowledge and skill in all literature and wisdom; and Daniel had understanding in all visions and dreams.</a:t>
            </a:r>
            <a:endParaRPr 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038600"/>
            <a:ext cx="76200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**Daniel and three friends, commonly known by their Babylonians names:  Shadrach, Meshach, and Abed-</a:t>
            </a:r>
            <a:r>
              <a:rPr lang="en-US" sz="3000" dirty="0" err="1" smtClean="0"/>
              <a:t>nego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289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6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QUITE A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events at the beginning of the book of Daniel occur when he was a young man (15-16 years old??)</a:t>
            </a:r>
          </a:p>
          <a:p>
            <a:r>
              <a:rPr lang="en-US" sz="3000" dirty="0" smtClean="0"/>
              <a:t>The events at the end of the book occur when Daniel is in his 80-90s.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7055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INTERESTING NOTE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In the English translation, we miss out on some important facts.  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Chapter 1 was written in Hebrew.</a:t>
            </a:r>
          </a:p>
          <a:p>
            <a:r>
              <a:rPr lang="en-US" sz="3000" dirty="0" smtClean="0"/>
              <a:t>Chapters 2-7 were written in </a:t>
            </a:r>
            <a:r>
              <a:rPr lang="en-US" sz="3000" dirty="0" err="1" smtClean="0"/>
              <a:t>Aramic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Chapters 8-12 were written in Hebrew.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8821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Kings 18:26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Then </a:t>
            </a:r>
            <a:r>
              <a:rPr lang="en-US" sz="3000" dirty="0" err="1"/>
              <a:t>Eliakim</a:t>
            </a:r>
            <a:r>
              <a:rPr lang="en-US" sz="3000" dirty="0"/>
              <a:t> the son of </a:t>
            </a:r>
            <a:r>
              <a:rPr lang="en-US" sz="3000" dirty="0" err="1"/>
              <a:t>Hilkiah</a:t>
            </a:r>
            <a:r>
              <a:rPr lang="en-US" sz="3000" dirty="0"/>
              <a:t>, </a:t>
            </a:r>
            <a:r>
              <a:rPr lang="en-US" sz="3000" dirty="0" err="1"/>
              <a:t>Shebna</a:t>
            </a:r>
            <a:r>
              <a:rPr lang="en-US" sz="3000" dirty="0"/>
              <a:t>, and </a:t>
            </a:r>
            <a:r>
              <a:rPr lang="en-US" sz="3000" dirty="0" err="1"/>
              <a:t>Joah</a:t>
            </a:r>
            <a:r>
              <a:rPr lang="en-US" sz="3000" dirty="0"/>
              <a:t> said to </a:t>
            </a:r>
            <a:r>
              <a:rPr lang="en-US" sz="3000" i="1" dirty="0" smtClean="0"/>
              <a:t>the </a:t>
            </a:r>
            <a:r>
              <a:rPr lang="en-US" sz="3000" dirty="0" smtClean="0"/>
              <a:t>Rabshakeh</a:t>
            </a:r>
            <a:r>
              <a:rPr lang="en-US" sz="3000" dirty="0"/>
              <a:t>, “Please speak to your servants in </a:t>
            </a:r>
            <a:r>
              <a:rPr lang="en-US" sz="3000" b="1" dirty="0"/>
              <a:t>Aramaic</a:t>
            </a:r>
            <a:r>
              <a:rPr lang="en-US" sz="3000" dirty="0"/>
              <a:t>, for we understand </a:t>
            </a:r>
            <a:r>
              <a:rPr lang="en-US" sz="3000" i="1" dirty="0"/>
              <a:t>it;</a:t>
            </a:r>
            <a:r>
              <a:rPr lang="en-US" sz="3000" dirty="0"/>
              <a:t> and do not speak to us in </a:t>
            </a:r>
            <a:r>
              <a:rPr lang="en-US" sz="3000" b="1" dirty="0" smtClean="0"/>
              <a:t>Hebrew</a:t>
            </a:r>
            <a:r>
              <a:rPr lang="en-US" sz="3000" dirty="0" smtClean="0"/>
              <a:t> </a:t>
            </a:r>
            <a:r>
              <a:rPr lang="en-US" sz="3000" dirty="0"/>
              <a:t>in the hearing of the people who </a:t>
            </a:r>
            <a:r>
              <a:rPr lang="en-US" sz="3000" i="1" dirty="0"/>
              <a:t>are</a:t>
            </a:r>
            <a:r>
              <a:rPr lang="en-US" sz="3000" dirty="0"/>
              <a:t> on the wall.”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4800600"/>
            <a:ext cx="54102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Hebrew</a:t>
            </a:r>
            <a:r>
              <a:rPr lang="en-US" sz="3200" dirty="0" err="1" smtClean="0">
                <a:sym typeface="Wingdings" panose="05000000000000000000" pitchFamily="2" charset="2"/>
              </a:rPr>
              <a:t>AramicArabic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658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1:19-20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Then the king </a:t>
            </a:r>
            <a:r>
              <a:rPr lang="en-US" sz="3000" dirty="0" smtClean="0"/>
              <a:t>interviewed </a:t>
            </a:r>
            <a:r>
              <a:rPr lang="en-US" sz="3000" dirty="0"/>
              <a:t>them, and among them all none was found like Daniel, </a:t>
            </a:r>
            <a:r>
              <a:rPr lang="en-US" sz="3000" dirty="0" err="1"/>
              <a:t>Hananiah</a:t>
            </a:r>
            <a:r>
              <a:rPr lang="en-US" sz="3000" dirty="0"/>
              <a:t>, </a:t>
            </a:r>
            <a:r>
              <a:rPr lang="en-US" sz="3000" dirty="0" err="1"/>
              <a:t>Mishael</a:t>
            </a:r>
            <a:r>
              <a:rPr lang="en-US" sz="3000" dirty="0"/>
              <a:t>, and </a:t>
            </a:r>
            <a:r>
              <a:rPr lang="en-US" sz="3000" dirty="0" err="1"/>
              <a:t>Azariah</a:t>
            </a:r>
            <a:r>
              <a:rPr lang="en-US" sz="3000" dirty="0"/>
              <a:t>; therefore they served before the king. </a:t>
            </a:r>
            <a:r>
              <a:rPr lang="en-US" sz="3000" b="1" baseline="30000" dirty="0"/>
              <a:t>20 </a:t>
            </a:r>
            <a:r>
              <a:rPr lang="en-US" sz="3000" dirty="0"/>
              <a:t>And in all matters of wisdom </a:t>
            </a:r>
            <a:r>
              <a:rPr lang="en-US" sz="3000" i="1" dirty="0"/>
              <a:t>and</a:t>
            </a:r>
            <a:r>
              <a:rPr lang="en-US" sz="3000" dirty="0"/>
              <a:t> understanding about which the king examined them, he found them ten times better than all the magicians </a:t>
            </a:r>
            <a:r>
              <a:rPr lang="en-US" sz="3000" i="1" dirty="0"/>
              <a:t>and</a:t>
            </a:r>
            <a:r>
              <a:rPr lang="en-US" sz="3000" dirty="0"/>
              <a:t> astrologers who </a:t>
            </a:r>
            <a:r>
              <a:rPr lang="en-US" sz="3000" i="1" dirty="0"/>
              <a:t>were</a:t>
            </a:r>
            <a:r>
              <a:rPr lang="en-US" sz="3000" dirty="0"/>
              <a:t> in all his realm.</a:t>
            </a:r>
          </a:p>
        </p:txBody>
      </p:sp>
    </p:spTree>
    <p:extLst>
      <p:ext uri="{BB962C8B-B14F-4D97-AF65-F5344CB8AC3E}">
        <p14:creationId xmlns:p14="http://schemas.microsoft.com/office/powerpoint/2010/main" val="170726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4002</TotalTime>
  <Words>569</Words>
  <Application>Microsoft Office PowerPoint</Application>
  <PresentationFormat>On-screen Show (4:3)</PresentationFormat>
  <Paragraphs>78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PowerPoint Presentation</vt:lpstr>
      <vt:lpstr>”Times and seasons”</vt:lpstr>
      <vt:lpstr>Daniel 1:1- 4</vt:lpstr>
      <vt:lpstr>Daniel 1:17</vt:lpstr>
      <vt:lpstr>PowerPoint Presentation</vt:lpstr>
      <vt:lpstr>QUITE A LIFE</vt:lpstr>
      <vt:lpstr>AN INTERESTING NOTE</vt:lpstr>
      <vt:lpstr>2 Kings 18:26</vt:lpstr>
      <vt:lpstr>Daniel 1:19-20</vt:lpstr>
      <vt:lpstr>Daniel 2:1</vt:lpstr>
      <vt:lpstr>Nebuchadnezzar’s Wise Men</vt:lpstr>
      <vt:lpstr>He Could Not Remember!</vt:lpstr>
      <vt:lpstr>Daniel 2:5-6</vt:lpstr>
      <vt:lpstr>No Sense in Stalling</vt:lpstr>
      <vt:lpstr>Daniel 2:10,11</vt:lpstr>
      <vt:lpstr>The Final Solution</vt:lpstr>
      <vt:lpstr>Daniel 2:14-15</vt:lpstr>
      <vt:lpstr>Daniel 2:16</vt:lpstr>
      <vt:lpstr>The Secret Revealed</vt:lpstr>
      <vt:lpstr>Daniel 2:20-23</vt:lpstr>
      <vt:lpstr>Daniel 2:20-23</vt:lpstr>
      <vt:lpstr>TIMES AND SEASONS</vt:lpstr>
      <vt:lpstr>TIMES AND SEASONS</vt:lpstr>
      <vt:lpstr>1 Thessalonians 5:1-2</vt:lpstr>
      <vt:lpstr>Acts 1:7</vt:lpstr>
      <vt:lpstr>Daniel 2:25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Bryan Morrison</cp:lastModifiedBy>
  <cp:revision>420</cp:revision>
  <cp:lastPrinted>2016-08-14T13:26:36Z</cp:lastPrinted>
  <dcterms:created xsi:type="dcterms:W3CDTF">2006-08-16T00:00:00Z</dcterms:created>
  <dcterms:modified xsi:type="dcterms:W3CDTF">2019-06-05T17:32:27Z</dcterms:modified>
</cp:coreProperties>
</file>