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344" r:id="rId2"/>
    <p:sldId id="279" r:id="rId3"/>
    <p:sldId id="346" r:id="rId4"/>
    <p:sldId id="354" r:id="rId5"/>
    <p:sldId id="355" r:id="rId6"/>
    <p:sldId id="356" r:id="rId7"/>
    <p:sldId id="357" r:id="rId8"/>
    <p:sldId id="358" r:id="rId9"/>
    <p:sldId id="345" r:id="rId10"/>
    <p:sldId id="360" r:id="rId11"/>
    <p:sldId id="361" r:id="rId12"/>
    <p:sldId id="359" r:id="rId13"/>
    <p:sldId id="364" r:id="rId14"/>
    <p:sldId id="365" r:id="rId15"/>
    <p:sldId id="363" r:id="rId16"/>
    <p:sldId id="366" r:id="rId17"/>
    <p:sldId id="347" r:id="rId18"/>
    <p:sldId id="362" r:id="rId19"/>
    <p:sldId id="368" r:id="rId20"/>
    <p:sldId id="349" r:id="rId21"/>
    <p:sldId id="367" r:id="rId22"/>
    <p:sldId id="351" r:id="rId23"/>
    <p:sldId id="348" r:id="rId24"/>
    <p:sldId id="370" r:id="rId25"/>
    <p:sldId id="371" r:id="rId26"/>
    <p:sldId id="372" r:id="rId2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27E90-FFE5-4B71-AD8B-EAAB80A8CF4C}">
          <p14:sldIdLst>
            <p14:sldId id="344"/>
            <p14:sldId id="279"/>
            <p14:sldId id="346"/>
            <p14:sldId id="354"/>
            <p14:sldId id="355"/>
            <p14:sldId id="356"/>
            <p14:sldId id="357"/>
            <p14:sldId id="358"/>
            <p14:sldId id="345"/>
            <p14:sldId id="360"/>
            <p14:sldId id="361"/>
            <p14:sldId id="359"/>
            <p14:sldId id="364"/>
            <p14:sldId id="365"/>
            <p14:sldId id="363"/>
            <p14:sldId id="366"/>
            <p14:sldId id="347"/>
            <p14:sldId id="362"/>
            <p14:sldId id="368"/>
            <p14:sldId id="349"/>
            <p14:sldId id="367"/>
            <p14:sldId id="351"/>
            <p14:sldId id="348"/>
            <p14:sldId id="370"/>
            <p14:sldId id="371"/>
          </p14:sldIdLst>
        </p14:section>
        <p14:section name="Untitled Section" id="{2B0DECD1-BFD4-49EE-8915-87225E409359}">
          <p14:sldIdLst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108" d="100"/>
          <a:sy n="108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B69A4-78F4-490B-87E8-8DFABD334AD8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0DCC-E3AA-4593-A246-85B6A903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78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FA79E-480B-8326-17A7-33DBAFFA4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the days of the David, think of all the foreign nations that stood up against God’s people Israel.</a:t>
            </a:r>
          </a:p>
          <a:p>
            <a:endParaRPr lang="en-US" dirty="0"/>
          </a:p>
          <a:p>
            <a:r>
              <a:rPr lang="en-US" dirty="0"/>
              <a:t>Why do the people plot?</a:t>
            </a:r>
          </a:p>
          <a:p>
            <a:r>
              <a:rPr lang="en-US" dirty="0"/>
              <a:t>Why do rulers and kings come together against Israel?</a:t>
            </a:r>
          </a:p>
          <a:p>
            <a:r>
              <a:rPr lang="en-US" dirty="0"/>
              <a:t>Why do the heathen oppose David and his lineage?</a:t>
            </a:r>
          </a:p>
        </p:txBody>
      </p:sp>
    </p:spTree>
    <p:extLst>
      <p:ext uri="{BB962C8B-B14F-4D97-AF65-F5344CB8AC3E}">
        <p14:creationId xmlns:p14="http://schemas.microsoft.com/office/powerpoint/2010/main" val="1355877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4BD2B-96A4-0086-579E-8F44DF14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God’s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C6944-20F3-1974-4265-AF6CD2994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 what is God’s response to those that rage and stand against the Messiah?</a:t>
            </a:r>
          </a:p>
        </p:txBody>
      </p:sp>
    </p:spTree>
    <p:extLst>
      <p:ext uri="{BB962C8B-B14F-4D97-AF65-F5344CB8AC3E}">
        <p14:creationId xmlns:p14="http://schemas.microsoft.com/office/powerpoint/2010/main" val="3458591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A07B-50EE-B143-CAF7-D59425A8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 2:4-6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9BDA3-99DB-A0D1-02AC-94D17C07F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He who sits in the heavens shall laugh;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The Lord shall hold them in derision.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Then He shall speak to them in His wrath,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And distress them in His deep displeasure: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</a:rPr>
              <a:t>6 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“Yet I have set My King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On My holy hill of Zion.”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41174C-2BB2-1D92-494B-71414FFC7EB5}"/>
              </a:ext>
            </a:extLst>
          </p:cNvPr>
          <p:cNvSpPr txBox="1"/>
          <p:nvPr/>
        </p:nvSpPr>
        <p:spPr>
          <a:xfrm>
            <a:off x="2514600" y="4343400"/>
            <a:ext cx="3810000" cy="80021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chemeClr val="bg1"/>
                </a:solidFill>
              </a:rPr>
              <a:t>God laughs!</a:t>
            </a:r>
          </a:p>
        </p:txBody>
      </p:sp>
    </p:spTree>
    <p:extLst>
      <p:ext uri="{BB962C8B-B14F-4D97-AF65-F5344CB8AC3E}">
        <p14:creationId xmlns:p14="http://schemas.microsoft.com/office/powerpoint/2010/main" val="254089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DAA14-39A7-7A03-E221-051680D6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4:27-30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AAE9C-7714-5538-885D-99EA3B073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“For truly against Your holy Servant Jesus, whom You anointed, both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Herod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and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Pontius Pilate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with the Gentiles and the people of Israel, were gathered together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28 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to do whatever Your hand and Your purpose determined before to be done. 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1BF86-B3A8-40F7-5C0E-404E7A1D142E}"/>
              </a:ext>
            </a:extLst>
          </p:cNvPr>
          <p:cNvSpPr txBox="1"/>
          <p:nvPr/>
        </p:nvSpPr>
        <p:spPr>
          <a:xfrm>
            <a:off x="2514600" y="4343400"/>
            <a:ext cx="3810000" cy="80021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chemeClr val="bg1"/>
                </a:solidFill>
              </a:rPr>
              <a:t>God laughs!</a:t>
            </a:r>
          </a:p>
        </p:txBody>
      </p:sp>
    </p:spTree>
    <p:extLst>
      <p:ext uri="{BB962C8B-B14F-4D97-AF65-F5344CB8AC3E}">
        <p14:creationId xmlns:p14="http://schemas.microsoft.com/office/powerpoint/2010/main" val="62414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DAA14-39A7-7A03-E221-051680D6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4:27-30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AAE9C-7714-5538-885D-99EA3B073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29 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Now, Lord, look on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their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[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Jewish </a:t>
            </a:r>
            <a:r>
              <a:rPr lang="en-US" sz="2800" b="0" dirty="0">
                <a:solidFill>
                  <a:srgbClr val="000000"/>
                </a:solidFill>
                <a:effectLst/>
              </a:rPr>
              <a:t>leaders] threats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and grant to Your servants that with all boldness they may speak Your word,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30 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by stretching out Your hand to heal, and that signs and wonders may be done through the name of Your holy Servant Jesus.”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CD8548-2481-D49D-A7ED-F83FED30BFC6}"/>
              </a:ext>
            </a:extLst>
          </p:cNvPr>
          <p:cNvSpPr txBox="1"/>
          <p:nvPr/>
        </p:nvSpPr>
        <p:spPr>
          <a:xfrm>
            <a:off x="2514600" y="4762381"/>
            <a:ext cx="3810000" cy="80021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chemeClr val="bg1"/>
                </a:solidFill>
              </a:rPr>
              <a:t>God laughs!</a:t>
            </a:r>
          </a:p>
        </p:txBody>
      </p:sp>
    </p:spTree>
    <p:extLst>
      <p:ext uri="{BB962C8B-B14F-4D97-AF65-F5344CB8AC3E}">
        <p14:creationId xmlns:p14="http://schemas.microsoft.com/office/powerpoint/2010/main" val="247094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96A3B-3439-25BB-F3DF-333C0EEE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Diocletian (311 AD): </a:t>
            </a:r>
            <a:br>
              <a:rPr lang="en-US" b="1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en-US" b="1" i="0" dirty="0" err="1">
                <a:solidFill>
                  <a:srgbClr val="000000"/>
                </a:solidFill>
                <a:effectLst/>
                <a:latin typeface="+mn-lt"/>
              </a:rPr>
              <a:t>Extineto</a:t>
            </a:r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+mn-lt"/>
              </a:rPr>
              <a:t>nomine</a:t>
            </a:r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+mn-lt"/>
              </a:rPr>
              <a:t>Christianorum</a:t>
            </a:r>
            <a:endParaRPr lang="en-US" b="1" dirty="0">
              <a:latin typeface="+mn-lt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F97602D-055B-24DB-B225-BF9F4D266E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" t="35359" r="60516" b="2763"/>
          <a:stretch/>
        </p:blipFill>
        <p:spPr bwMode="auto">
          <a:xfrm>
            <a:off x="814171" y="2516735"/>
            <a:ext cx="2808513" cy="245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diocletian extinguished the name of Christians monument">
            <a:extLst>
              <a:ext uri="{FF2B5EF4-FFF2-40B4-BE49-F238E27FC236}">
                <a16:creationId xmlns:a16="http://schemas.microsoft.com/office/drawing/2014/main" id="{336637C1-0118-2645-80E0-ACA4DBC3C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314" y="2494072"/>
            <a:ext cx="2037885" cy="245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710E7F-F2A3-CA29-1A70-C5675E84A345}"/>
              </a:ext>
            </a:extLst>
          </p:cNvPr>
          <p:cNvSpPr txBox="1"/>
          <p:nvPr/>
        </p:nvSpPr>
        <p:spPr>
          <a:xfrm>
            <a:off x="2895600" y="5334000"/>
            <a:ext cx="3810000" cy="80021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chemeClr val="bg1"/>
                </a:solidFill>
              </a:rPr>
              <a:t>God laughs!</a:t>
            </a:r>
          </a:p>
        </p:txBody>
      </p:sp>
    </p:spTree>
    <p:extLst>
      <p:ext uri="{BB962C8B-B14F-4D97-AF65-F5344CB8AC3E}">
        <p14:creationId xmlns:p14="http://schemas.microsoft.com/office/powerpoint/2010/main" val="97081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341ED-E214-60BE-A590-61A711434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000" b="1" dirty="0"/>
              <a:t>Is it any different today?</a:t>
            </a:r>
          </a:p>
          <a:p>
            <a:pPr marL="0" indent="0" algn="ctr">
              <a:buNone/>
            </a:pPr>
            <a:endParaRPr lang="en-US" sz="5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21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87420-73A8-284A-B25A-8318B08E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John 15:18-21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FB57C-95BD-7364-337D-41E415D54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“If the world hates you, you know that it hated Me before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it hated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you.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19 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If you were of the world, the world would love its own. Yet because you are not of the world, but I chose you out of the world, therefore the world hates you.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20 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Remember the word that I said to you, ‘A servant is not greater than his master.’ If they persecuted Me, they will also persecute you. If they kept My word, they will keep yours also.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4738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A07B-50EE-B143-CAF7-D59425A8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 2:7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9BDA3-99DB-A0D1-02AC-94D17C07F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“I will declare the decree: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 </a:t>
            </a:r>
            <a:r>
              <a:rPr lang="en-US" sz="2800" b="0" i="0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has said to Me,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‘You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My Son,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Today I have begotten You.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52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65C3-1FE3-6239-51D9-97D69EE93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Matthew 3:16-17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B3D1B-B197-7846-345E-90AACCCA7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When He had been baptized, Jesus came up immediately from the water; and behold, the heavens were opened to Him, and He saw the Spirit of God descending like a dove and alighting upon Him.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17 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And suddenly a voice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came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from heaven, saying, “This is My beloved Son, in whom I am well pleased.”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898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153400" cy="1676400"/>
          </a:xfrm>
        </p:spPr>
        <p:txBody>
          <a:bodyPr/>
          <a:lstStyle/>
          <a:p>
            <a:pPr algn="ctr"/>
            <a:r>
              <a:rPr lang="en-US" sz="4500" b="1" i="0" dirty="0">
                <a:solidFill>
                  <a:srgbClr val="000000"/>
                </a:solidFill>
                <a:effectLst/>
              </a:rPr>
              <a:t>God Laughs</a:t>
            </a:r>
            <a:br>
              <a:rPr lang="en-US" sz="4500" b="1" i="0" dirty="0">
                <a:solidFill>
                  <a:srgbClr val="000000"/>
                </a:solidFill>
                <a:effectLst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</a:rPr>
              <a:t>psalm 2 in the new testament</a:t>
            </a:r>
            <a:br>
              <a:rPr lang="en-US" sz="3500" b="1" i="0" dirty="0">
                <a:solidFill>
                  <a:srgbClr val="000000"/>
                </a:solidFill>
                <a:effectLst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August 28, 2022</a:t>
            </a:r>
          </a:p>
          <a:p>
            <a:pPr algn="ctr"/>
            <a:r>
              <a:rPr lang="en-US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BFC2-D3AF-7011-163F-C5BC7B257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13:33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B91FC-BD2E-AA13-94CF-0CCC24CBE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From Paul’s Sermon at Antioch in Pisidia:</a:t>
            </a:r>
          </a:p>
          <a:p>
            <a:pPr marL="0" indent="0" algn="l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God has fulfilled this for us their children, in that He has raised up Jesus. As it is also written in the second Psalm:</a:t>
            </a:r>
          </a:p>
          <a:p>
            <a:pPr marL="0" indent="0" algn="l">
              <a:buNone/>
            </a:pPr>
            <a:endParaRPr lang="en-US" sz="2800" b="0" i="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‘You are My Son,</a:t>
            </a:r>
            <a:br>
              <a:rPr lang="en-US" sz="2800" b="0" i="0" dirty="0">
                <a:solidFill>
                  <a:srgbClr val="000000"/>
                </a:solidFill>
                <a:effectLst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Today I have begotten You.’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93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A07B-50EE-B143-CAF7-D59425A8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 2:8-9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9BDA3-99DB-A0D1-02AC-94D17C07F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Ask of Me, and I will give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nations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Your inheritance,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 ends of the earth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Your possession.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shall break them with a </a:t>
            </a:r>
            <a:r>
              <a:rPr lang="en-US" sz="2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rod of iron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shall dash them to pieces like a </a:t>
            </a:r>
            <a:r>
              <a:rPr lang="en-US" sz="2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potter’s vessel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.’ ”</a:t>
            </a:r>
          </a:p>
        </p:txBody>
      </p:sp>
    </p:spTree>
    <p:extLst>
      <p:ext uri="{BB962C8B-B14F-4D97-AF65-F5344CB8AC3E}">
        <p14:creationId xmlns:p14="http://schemas.microsoft.com/office/powerpoint/2010/main" val="658708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9C28B-25BC-FD2B-A265-292AEC5C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Revelation 2:27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587B7-0D8A-08C9-64D5-433615AA1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To the church at Thyatira:</a:t>
            </a:r>
          </a:p>
          <a:p>
            <a:pPr marL="0" indent="0" algn="l">
              <a:buNone/>
            </a:pPr>
            <a:endParaRPr lang="en-US" sz="2800" b="1" i="0" baseline="3000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27 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‘He shall rule them with a rod of iron;</a:t>
            </a:r>
            <a:br>
              <a:rPr lang="en-US" sz="2800" b="0" i="0" dirty="0">
                <a:solidFill>
                  <a:srgbClr val="000000"/>
                </a:solidFill>
                <a:effectLst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They shall be dashed to pieces like the potter’s vessels’—</a:t>
            </a:r>
          </a:p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as I also have received from My Father;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7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0AF4A-FA00-8847-9F15-AE7796C6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Rod of Iron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F027D-4E15-B781-9FC5-706D136C4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 dirty="0">
                <a:solidFill>
                  <a:srgbClr val="000000"/>
                </a:solidFill>
                <a:effectLst/>
              </a:rPr>
              <a:t>(Revelation 12:5)</a:t>
            </a:r>
          </a:p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She bore a male Child who was to rule all nations with a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rod of iron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. And her Child was caught up to God and His throne. 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</a:rPr>
              <a:t>(Revelation 19:15)</a:t>
            </a:r>
          </a:p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 out of His mouth goes a sharp sword, that with it He should strike the nations. And He Himself will rule them with a </a:t>
            </a:r>
            <a:r>
              <a:rPr lang="en-US" sz="2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rod of iron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09148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DAA14-39A7-7A03-E221-051680D6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4:29-30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AAE9C-7714-5538-885D-99EA3B073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Now, Lord, look on </a:t>
            </a:r>
            <a:r>
              <a:rPr lang="en-US" sz="2800" i="0" dirty="0">
                <a:solidFill>
                  <a:srgbClr val="000000"/>
                </a:solidFill>
                <a:effectLst/>
              </a:rPr>
              <a:t>their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800" b="0" dirty="0">
                <a:solidFill>
                  <a:srgbClr val="000000"/>
                </a:solidFill>
                <a:effectLst/>
              </a:rPr>
              <a:t>threats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and grant to Your servants that with all boldness they may speak Your word,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30 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by stretching out Your hand to heal, and that signs and wonders may be done through the name of Your holy Servant Jesus.”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19670D-00DE-4608-D1E0-8B0424C2E6A0}"/>
              </a:ext>
            </a:extLst>
          </p:cNvPr>
          <p:cNvSpPr txBox="1"/>
          <p:nvPr/>
        </p:nvSpPr>
        <p:spPr>
          <a:xfrm>
            <a:off x="2438400" y="4565302"/>
            <a:ext cx="39624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Prayer for:</a:t>
            </a:r>
          </a:p>
          <a:p>
            <a:pPr marL="342900" indent="-342900">
              <a:buAutoNum type="arabicParenR"/>
            </a:pPr>
            <a:r>
              <a:rPr lang="en-US" sz="2800" dirty="0"/>
              <a:t> Boldness</a:t>
            </a:r>
          </a:p>
          <a:p>
            <a:pPr marL="342900" indent="-342900">
              <a:buAutoNum type="arabicParenR"/>
            </a:pPr>
            <a:r>
              <a:rPr lang="en-US" sz="2800" dirty="0"/>
              <a:t> Signs and Wonders</a:t>
            </a:r>
          </a:p>
        </p:txBody>
      </p:sp>
    </p:spTree>
    <p:extLst>
      <p:ext uri="{BB962C8B-B14F-4D97-AF65-F5344CB8AC3E}">
        <p14:creationId xmlns:p14="http://schemas.microsoft.com/office/powerpoint/2010/main" val="212542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9559-1677-3DB3-6288-9F5C1712E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4:31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8196C-46A9-CDFA-5E61-841DC5ABF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And when they had prayed, the place where they were assembled together was shaken; and they were all </a:t>
            </a:r>
            <a:r>
              <a:rPr lang="en-US" sz="2800" b="1" u="sng" dirty="0"/>
              <a:t>filled with the Holy Spirit</a:t>
            </a:r>
            <a:r>
              <a:rPr lang="en-US" sz="2800" dirty="0"/>
              <a:t>, and they spoke the word of God with </a:t>
            </a:r>
            <a:r>
              <a:rPr lang="en-US" sz="2800" b="1" u="sng" dirty="0"/>
              <a:t>boldness</a:t>
            </a:r>
            <a:r>
              <a:rPr lang="en-US" sz="28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9718C3-F38C-E439-6CFC-6A0A87879851}"/>
              </a:ext>
            </a:extLst>
          </p:cNvPr>
          <p:cNvSpPr txBox="1"/>
          <p:nvPr/>
        </p:nvSpPr>
        <p:spPr>
          <a:xfrm>
            <a:off x="914400" y="3962400"/>
            <a:ext cx="70866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How quickly was their prayer answered?</a:t>
            </a:r>
          </a:p>
        </p:txBody>
      </p:sp>
    </p:spTree>
    <p:extLst>
      <p:ext uri="{BB962C8B-B14F-4D97-AF65-F5344CB8AC3E}">
        <p14:creationId xmlns:p14="http://schemas.microsoft.com/office/powerpoint/2010/main" val="391050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A22D1-9122-2233-1994-BDF4EC50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0C4E0-91DA-C6A8-F7F3-658319D53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have always been those that oppose God’s people</a:t>
            </a:r>
          </a:p>
          <a:p>
            <a:r>
              <a:rPr lang="en-US" dirty="0"/>
              <a:t>We face the same obstructions today, but one thing remains constant: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Psalm 2 is another favorite of the Apostles, as it is quoted by Peter, Paul and John in the Scriptures.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67A844-B64A-7989-A8EC-9D49F85333A9}"/>
              </a:ext>
            </a:extLst>
          </p:cNvPr>
          <p:cNvSpPr txBox="1"/>
          <p:nvPr/>
        </p:nvSpPr>
        <p:spPr>
          <a:xfrm>
            <a:off x="2286000" y="3028890"/>
            <a:ext cx="3810000" cy="80021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chemeClr val="bg1"/>
                </a:solidFill>
              </a:rPr>
              <a:t>God laughs!</a:t>
            </a:r>
          </a:p>
        </p:txBody>
      </p:sp>
    </p:spTree>
    <p:extLst>
      <p:ext uri="{BB962C8B-B14F-4D97-AF65-F5344CB8AC3E}">
        <p14:creationId xmlns:p14="http://schemas.microsoft.com/office/powerpoint/2010/main" val="153703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4589-ADD5-F427-F55B-66B63A56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4:23-26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979C7-215F-AA5D-6AAC-F13544847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And being let go, they went to their own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companions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and reported all that the chief priests and elders had said to them.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24 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So when they heard that, they raised their voice to God with one accord and said: “Lord, You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are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God, who made heaven and earth and the sea, and all that is in them,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25 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who by the mouth of Your servant David have said: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‘Why did the nations rage,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And the people plot vain things?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</a:rPr>
              <a:t>26 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The kings of the earth took their stand,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And the rulers were gathered together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Against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and against His Christ.’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4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55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AA564-DB27-D9FD-69A4-D15A2DD80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Event!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F39C7-846B-9260-805E-3FF07A885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 u="sng" dirty="0">
                <a:solidFill>
                  <a:srgbClr val="000000"/>
                </a:solidFill>
                <a:effectLst/>
              </a:rPr>
              <a:t>The Healing of the Lame Man at the Beautiful Gate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b="0" i="0" dirty="0">
                <a:solidFill>
                  <a:srgbClr val="000000"/>
                </a:solidFill>
                <a:effectLst/>
              </a:rPr>
              <a:t>Then Peter said, “Silver and gold I do not have, but what I do have I give you: In the name of Jesus Christ of Nazareth, rise up and walk.”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263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D10DF-4D69-6A31-5A47-329EB98C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Subsequent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6A111-C7D3-BAA2-8EB0-00D781F7D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r>
              <a:rPr lang="en-US" dirty="0"/>
              <a:t>Peter’s Second Gospel Sermon (Acts 3:12-26)</a:t>
            </a:r>
          </a:p>
          <a:p>
            <a:r>
              <a:rPr lang="en-US" dirty="0"/>
              <a:t>Apostles arrested (Acts 4:1-3)</a:t>
            </a:r>
          </a:p>
          <a:p>
            <a:r>
              <a:rPr lang="en-US" dirty="0"/>
              <a:t>Trial before the Sanhedrin (Acts 4:5-22)</a:t>
            </a:r>
          </a:p>
        </p:txBody>
      </p:sp>
    </p:spTree>
    <p:extLst>
      <p:ext uri="{BB962C8B-B14F-4D97-AF65-F5344CB8AC3E}">
        <p14:creationId xmlns:p14="http://schemas.microsoft.com/office/powerpoint/2010/main" val="361780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4589-ADD5-F427-F55B-66B63A56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4:23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979C7-215F-AA5D-6AAC-F13544847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And being let go, they went to their own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companions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and reported all that the chief priests and elders had said to them. 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9E55B1-D45F-7AD8-83AC-39BB141C68F8}"/>
              </a:ext>
            </a:extLst>
          </p:cNvPr>
          <p:cNvSpPr txBox="1"/>
          <p:nvPr/>
        </p:nvSpPr>
        <p:spPr>
          <a:xfrm>
            <a:off x="457200" y="3429000"/>
            <a:ext cx="822960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Similar to Peter’s escape from prison (Acts 12), the Apostles knew right where to go to find “</a:t>
            </a:r>
            <a:r>
              <a:rPr lang="en-US" sz="2800" b="1" u="sng" dirty="0"/>
              <a:t>their own</a:t>
            </a:r>
            <a:r>
              <a:rPr lang="en-US" sz="2800" dirty="0"/>
              <a:t>”!</a:t>
            </a:r>
          </a:p>
        </p:txBody>
      </p:sp>
    </p:spTree>
    <p:extLst>
      <p:ext uri="{BB962C8B-B14F-4D97-AF65-F5344CB8AC3E}">
        <p14:creationId xmlns:p14="http://schemas.microsoft.com/office/powerpoint/2010/main" val="397277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4589-ADD5-F427-F55B-66B63A56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4:24-26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979C7-215F-AA5D-6AAC-F13544847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So when they heard that, they raised their voice to God with one accord and said: “Lord, You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are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God, who made heaven and earth and the sea, and all that is in them,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25 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who by the mouth of Your servant David have said: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‘Why did the nations rage,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And the people plot vain things?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</a:rPr>
              <a:t>26 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The kings of the earth took their stand,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And the rulers were gathered together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Against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and against His Christ.’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8B5363-DBE1-8932-1981-2039BEF888F8}"/>
              </a:ext>
            </a:extLst>
          </p:cNvPr>
          <p:cNvSpPr txBox="1"/>
          <p:nvPr/>
        </p:nvSpPr>
        <p:spPr>
          <a:xfrm>
            <a:off x="1219200" y="5486400"/>
            <a:ext cx="6324600" cy="4924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This is a direct quotation from Psalm 2</a:t>
            </a:r>
          </a:p>
        </p:txBody>
      </p:sp>
    </p:spTree>
    <p:extLst>
      <p:ext uri="{BB962C8B-B14F-4D97-AF65-F5344CB8AC3E}">
        <p14:creationId xmlns:p14="http://schemas.microsoft.com/office/powerpoint/2010/main" val="316384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A07B-50EE-B143-CAF7-D59425A8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9BDA3-99DB-A0D1-02AC-94D17C07F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Why do the nations rage,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 people plot a vain thing?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kings of the earth set themselves,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 rulers take counsel together,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Against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and against His Anointed, 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saying,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“Let us break Their bonds in pieces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cast away Their cords from us.”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CB881E-5038-BBA0-D2F5-6F15F773847C}"/>
              </a:ext>
            </a:extLst>
          </p:cNvPr>
          <p:cNvSpPr txBox="1"/>
          <p:nvPr/>
        </p:nvSpPr>
        <p:spPr>
          <a:xfrm>
            <a:off x="685800" y="4648200"/>
            <a:ext cx="7620000" cy="4924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Why do people speak out against the Messiah?</a:t>
            </a:r>
          </a:p>
        </p:txBody>
      </p:sp>
    </p:spTree>
    <p:extLst>
      <p:ext uri="{BB962C8B-B14F-4D97-AF65-F5344CB8AC3E}">
        <p14:creationId xmlns:p14="http://schemas.microsoft.com/office/powerpoint/2010/main" val="411269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6496</TotalTime>
  <Words>1270</Words>
  <Application>Microsoft Office PowerPoint</Application>
  <PresentationFormat>On-screen Show (4:3)</PresentationFormat>
  <Paragraphs>84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Clarity</vt:lpstr>
      <vt:lpstr>PowerPoint Presentation</vt:lpstr>
      <vt:lpstr>God Laughs psalm 2 in the new testament </vt:lpstr>
      <vt:lpstr>Acts 4:23-26</vt:lpstr>
      <vt:lpstr>PowerPoint Presentation</vt:lpstr>
      <vt:lpstr>Important Event!</vt:lpstr>
      <vt:lpstr>Subsequent Events</vt:lpstr>
      <vt:lpstr>Acts 4:23</vt:lpstr>
      <vt:lpstr>Acts 4:24-26</vt:lpstr>
      <vt:lpstr>Psalm 2</vt:lpstr>
      <vt:lpstr>PowerPoint Presentation</vt:lpstr>
      <vt:lpstr>God’s Response</vt:lpstr>
      <vt:lpstr>Psalm 2:4-6</vt:lpstr>
      <vt:lpstr>Acts 4:27-30</vt:lpstr>
      <vt:lpstr>Acts 4:27-30</vt:lpstr>
      <vt:lpstr>Diocletian (311 AD):  Extineto nomine Christianorum</vt:lpstr>
      <vt:lpstr>PowerPoint Presentation</vt:lpstr>
      <vt:lpstr>John 15:18-21</vt:lpstr>
      <vt:lpstr>Psalm 2:7</vt:lpstr>
      <vt:lpstr>Matthew 3:16-17</vt:lpstr>
      <vt:lpstr>Acts 13:33</vt:lpstr>
      <vt:lpstr>Psalm 2:8-9</vt:lpstr>
      <vt:lpstr>Revelation 2:27</vt:lpstr>
      <vt:lpstr>Rod of Iron</vt:lpstr>
      <vt:lpstr>Acts 4:29-30</vt:lpstr>
      <vt:lpstr>Acts 4:31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Megan Morrison</cp:lastModifiedBy>
  <cp:revision>689</cp:revision>
  <cp:lastPrinted>2022-07-20T21:53:33Z</cp:lastPrinted>
  <dcterms:created xsi:type="dcterms:W3CDTF">2006-08-16T00:00:00Z</dcterms:created>
  <dcterms:modified xsi:type="dcterms:W3CDTF">2022-08-28T02:57:00Z</dcterms:modified>
</cp:coreProperties>
</file>