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9"/>
  </p:handoutMasterIdLst>
  <p:sldIdLst>
    <p:sldId id="279" r:id="rId2"/>
    <p:sldId id="283" r:id="rId3"/>
    <p:sldId id="284" r:id="rId4"/>
    <p:sldId id="285" r:id="rId5"/>
    <p:sldId id="286" r:id="rId6"/>
    <p:sldId id="287" r:id="rId7"/>
    <p:sldId id="288" r:id="rId8"/>
    <p:sldId id="304" r:id="rId9"/>
    <p:sldId id="289" r:id="rId10"/>
    <p:sldId id="290" r:id="rId11"/>
    <p:sldId id="291" r:id="rId12"/>
    <p:sldId id="292" r:id="rId13"/>
    <p:sldId id="293" r:id="rId14"/>
    <p:sldId id="295" r:id="rId15"/>
    <p:sldId id="296" r:id="rId16"/>
    <p:sldId id="298" r:id="rId17"/>
    <p:sldId id="299" r:id="rId18"/>
    <p:sldId id="300" r:id="rId19"/>
    <p:sldId id="302" r:id="rId20"/>
    <p:sldId id="303" r:id="rId21"/>
    <p:sldId id="305" r:id="rId22"/>
    <p:sldId id="306" r:id="rId23"/>
    <p:sldId id="307" r:id="rId24"/>
    <p:sldId id="308" r:id="rId25"/>
    <p:sldId id="309" r:id="rId26"/>
    <p:sldId id="311" r:id="rId27"/>
    <p:sldId id="310" r:id="rId28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64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7DC59F-00F6-444E-939E-448808CF51A0}" type="datetimeFigureOut">
              <a:rPr lang="en-US" smtClean="0"/>
              <a:t>2/25/2017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9A03B-9214-43C6-8A1A-C57488E83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15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2/25/2017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2/25/2017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biblehub.com/greek/1225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90600"/>
            <a:ext cx="7543800" cy="3127375"/>
          </a:xfrm>
        </p:spPr>
        <p:txBody>
          <a:bodyPr/>
          <a:lstStyle/>
          <a:p>
            <a:pPr algn="ctr"/>
            <a:r>
              <a:rPr lang="en-US" dirty="0" smtClean="0"/>
              <a:t>What </a:t>
            </a:r>
            <a:r>
              <a:rPr lang="en-US" dirty="0" err="1" smtClean="0"/>
              <a:t>Saith</a:t>
            </a:r>
            <a:r>
              <a:rPr lang="en-US" dirty="0" smtClean="0"/>
              <a:t> the Scriptures About </a:t>
            </a:r>
            <a:r>
              <a:rPr lang="en-US" dirty="0" smtClean="0"/>
              <a:t>Slander?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4461301"/>
            <a:ext cx="5791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February 26, </a:t>
            </a:r>
            <a:r>
              <a:rPr lang="en-US" sz="2400" dirty="0"/>
              <a:t>2017</a:t>
            </a:r>
          </a:p>
          <a:p>
            <a:pPr algn="ctr"/>
            <a:r>
              <a:rPr lang="en-US" sz="2400" dirty="0"/>
              <a:t>San Angelo, TX</a:t>
            </a:r>
          </a:p>
        </p:txBody>
      </p:sp>
    </p:spTree>
    <p:extLst>
      <p:ext uri="{BB962C8B-B14F-4D97-AF65-F5344CB8AC3E}">
        <p14:creationId xmlns:p14="http://schemas.microsoft.com/office/powerpoint/2010/main" val="380535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Psalm 101:5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5814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Whoever secretly </a:t>
            </a:r>
            <a:r>
              <a:rPr lang="en-US" sz="3200" b="1" dirty="0">
                <a:solidFill>
                  <a:srgbClr val="0070C0"/>
                </a:solidFill>
              </a:rPr>
              <a:t>slanders</a:t>
            </a:r>
            <a:r>
              <a:rPr lang="en-US" sz="3200" dirty="0"/>
              <a:t> his neighbor,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Him I will destroy;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 smtClean="0"/>
          </a:p>
          <a:p>
            <a:pPr marL="114300" indent="0">
              <a:buNone/>
            </a:pPr>
            <a:r>
              <a:rPr lang="en-US" sz="3200" dirty="0" smtClean="0"/>
              <a:t>The </a:t>
            </a:r>
            <a:r>
              <a:rPr lang="en-US" sz="3200" dirty="0"/>
              <a:t>one who has a haughty look and a proud </a:t>
            </a:r>
            <a:r>
              <a:rPr lang="en-US" sz="3200" dirty="0" smtClean="0"/>
              <a:t>heart, Him </a:t>
            </a:r>
            <a:r>
              <a:rPr lang="en-US" sz="3200" dirty="0"/>
              <a:t>I will not endure.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5551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Proverbs 10:18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371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Whoever hides hatred </a:t>
            </a:r>
            <a:r>
              <a:rPr lang="en-US" sz="3200" i="1" dirty="0"/>
              <a:t>has</a:t>
            </a:r>
            <a:r>
              <a:rPr lang="en-US" sz="3200" dirty="0"/>
              <a:t> lying lips,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And whoever spreads </a:t>
            </a:r>
            <a:r>
              <a:rPr lang="en-US" sz="3200" b="1" dirty="0">
                <a:solidFill>
                  <a:srgbClr val="0070C0"/>
                </a:solidFill>
              </a:rPr>
              <a:t>slander</a:t>
            </a:r>
            <a:r>
              <a:rPr lang="en-US" sz="3200" dirty="0"/>
              <a:t> </a:t>
            </a:r>
            <a:r>
              <a:rPr lang="en-US" sz="3200" i="1" dirty="0"/>
              <a:t>is</a:t>
            </a:r>
            <a:r>
              <a:rPr lang="en-US" sz="3200" dirty="0"/>
              <a:t> a fool.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9131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Titus 3:1-2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7432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Remind them to be subject to rulers and authorities, to obey, to be ready for every good work, </a:t>
            </a:r>
            <a:r>
              <a:rPr lang="en-US" sz="3200" b="1" baseline="30000" dirty="0"/>
              <a:t>2 </a:t>
            </a:r>
            <a:r>
              <a:rPr lang="en-US" sz="3200" b="1" dirty="0">
                <a:solidFill>
                  <a:srgbClr val="0070C0"/>
                </a:solidFill>
              </a:rPr>
              <a:t>to speak evil of no one</a:t>
            </a:r>
            <a:r>
              <a:rPr lang="en-US" sz="3200" dirty="0"/>
              <a:t>, to be peaceable, gentle, showing all humility to all men.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1592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Peter 2:1-2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Therefore, laying aside all malice, all </a:t>
            </a:r>
            <a:r>
              <a:rPr lang="en-US" sz="3200" b="1" dirty="0">
                <a:solidFill>
                  <a:srgbClr val="0070C0"/>
                </a:solidFill>
              </a:rPr>
              <a:t>deceit</a:t>
            </a:r>
            <a:r>
              <a:rPr lang="en-US" sz="3200" dirty="0"/>
              <a:t>, hypocrisy, envy, and all </a:t>
            </a:r>
            <a:r>
              <a:rPr lang="en-US" sz="3200" b="1" dirty="0">
                <a:solidFill>
                  <a:srgbClr val="0070C0"/>
                </a:solidFill>
              </a:rPr>
              <a:t>evil speaking</a:t>
            </a:r>
            <a:r>
              <a:rPr lang="en-US" sz="3200" dirty="0"/>
              <a:t>, </a:t>
            </a:r>
            <a:r>
              <a:rPr lang="en-US" sz="3200" b="1" baseline="30000" dirty="0"/>
              <a:t>2 </a:t>
            </a:r>
            <a:r>
              <a:rPr lang="en-US" sz="3200" dirty="0"/>
              <a:t>as newborn babes, desire the pure milk of the word, that you may grow </a:t>
            </a:r>
            <a:r>
              <a:rPr lang="en-US" sz="3200" dirty="0" smtClean="0"/>
              <a:t>thereby…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2865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 7:20-23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8862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 smtClean="0"/>
              <a:t>And </a:t>
            </a:r>
            <a:r>
              <a:rPr lang="en-US" sz="3000" dirty="0"/>
              <a:t>He said, “What comes out of a man, that defiles a man. </a:t>
            </a:r>
            <a:r>
              <a:rPr lang="en-US" sz="3000" b="1" baseline="30000" dirty="0"/>
              <a:t>21 </a:t>
            </a:r>
            <a:r>
              <a:rPr lang="en-US" sz="3000" dirty="0"/>
              <a:t>For from within, out of the heart of men, proceed evil thoughts, adulteries, fornications, murders, </a:t>
            </a:r>
            <a:r>
              <a:rPr lang="en-US" sz="3000" b="1" baseline="30000" dirty="0"/>
              <a:t>22 </a:t>
            </a:r>
            <a:r>
              <a:rPr lang="en-US" sz="3000" dirty="0"/>
              <a:t>thefts, covetousness, wickedness, </a:t>
            </a:r>
            <a:r>
              <a:rPr lang="en-US" sz="3000" b="1" dirty="0">
                <a:solidFill>
                  <a:srgbClr val="0070C0"/>
                </a:solidFill>
              </a:rPr>
              <a:t>deceit</a:t>
            </a:r>
            <a:r>
              <a:rPr lang="en-US" sz="3000" dirty="0"/>
              <a:t>, lewdness, an evil eye, blasphemy, pride, foolishness. </a:t>
            </a:r>
            <a:r>
              <a:rPr lang="en-US" sz="3000" b="1" baseline="30000" dirty="0"/>
              <a:t>23 </a:t>
            </a:r>
            <a:r>
              <a:rPr lang="en-US" sz="3000" dirty="0"/>
              <a:t>All these evil things come from within and defile a man.”</a:t>
            </a:r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2057400" y="5105400"/>
            <a:ext cx="48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LOOK AT THIS LIST!!!!</a:t>
            </a:r>
            <a:endParaRPr lang="en-US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51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Peter 3:8-10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3000" dirty="0"/>
              <a:t>Finally, all </a:t>
            </a:r>
            <a:r>
              <a:rPr lang="en-US" sz="3000" i="1" dirty="0"/>
              <a:t>of you be</a:t>
            </a:r>
            <a:r>
              <a:rPr lang="en-US" sz="3000" dirty="0"/>
              <a:t> of one mind, having compassion for one another; love as brothers, </a:t>
            </a:r>
            <a:r>
              <a:rPr lang="en-US" sz="3000" i="1" dirty="0"/>
              <a:t>be</a:t>
            </a:r>
            <a:r>
              <a:rPr lang="en-US" sz="3000" dirty="0"/>
              <a:t> tenderhearted, </a:t>
            </a:r>
            <a:r>
              <a:rPr lang="en-US" sz="3000" i="1" dirty="0"/>
              <a:t>be</a:t>
            </a:r>
            <a:r>
              <a:rPr lang="en-US" sz="3000" dirty="0"/>
              <a:t> </a:t>
            </a:r>
            <a:r>
              <a:rPr lang="en-US" sz="3000" dirty="0" smtClean="0"/>
              <a:t>courteous;</a:t>
            </a:r>
            <a:r>
              <a:rPr lang="en-US" sz="3000" b="1" baseline="30000" dirty="0" smtClean="0"/>
              <a:t>9</a:t>
            </a:r>
            <a:r>
              <a:rPr lang="en-US" sz="3000" b="1" baseline="30000" dirty="0"/>
              <a:t> </a:t>
            </a:r>
            <a:r>
              <a:rPr lang="en-US" sz="3000" dirty="0"/>
              <a:t>not returning evil for evil or </a:t>
            </a:r>
            <a:r>
              <a:rPr lang="en-US" sz="3000" b="1" dirty="0">
                <a:solidFill>
                  <a:srgbClr val="0070C0"/>
                </a:solidFill>
              </a:rPr>
              <a:t>reviling for reviling</a:t>
            </a:r>
            <a:r>
              <a:rPr lang="en-US" sz="3000" dirty="0"/>
              <a:t>, but on the contrary blessing, knowing that you were called to this, that you may inherit a blessing. </a:t>
            </a:r>
            <a:r>
              <a:rPr lang="en-US" sz="3000" b="1" baseline="30000" dirty="0"/>
              <a:t>10 </a:t>
            </a:r>
            <a:r>
              <a:rPr lang="en-US" sz="3000" dirty="0" smtClean="0"/>
              <a:t>For “He </a:t>
            </a:r>
            <a:r>
              <a:rPr lang="en-US" sz="3000" dirty="0"/>
              <a:t>who would love </a:t>
            </a:r>
            <a:r>
              <a:rPr lang="en-US" sz="3000" dirty="0" smtClean="0"/>
              <a:t>life And </a:t>
            </a:r>
            <a:r>
              <a:rPr lang="en-US" sz="3000" dirty="0"/>
              <a:t>see good </a:t>
            </a:r>
            <a:r>
              <a:rPr lang="en-US" sz="3000" dirty="0" smtClean="0"/>
              <a:t>days, Let </a:t>
            </a:r>
            <a:r>
              <a:rPr lang="en-US" sz="3000" dirty="0"/>
              <a:t>him refrain his tongue from </a:t>
            </a:r>
            <a:r>
              <a:rPr lang="en-US" sz="3000" dirty="0" smtClean="0"/>
              <a:t>evil, And </a:t>
            </a:r>
            <a:r>
              <a:rPr lang="en-US" sz="3000" dirty="0"/>
              <a:t>his lips from </a:t>
            </a:r>
            <a:r>
              <a:rPr lang="en-US" sz="3000" b="1" dirty="0">
                <a:solidFill>
                  <a:srgbClr val="0070C0"/>
                </a:solidFill>
              </a:rPr>
              <a:t>speaking deceit</a:t>
            </a:r>
            <a:r>
              <a:rPr lang="en-US" sz="3000" dirty="0"/>
              <a:t>.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95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Psalm 109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371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A Psalm of David concerning those who slandered him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6539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Acts 1:20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3581400"/>
            <a:ext cx="7620000" cy="1295400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Judas Iscariot, the world’s most notorious slanderer?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524000"/>
            <a:ext cx="72390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baseline="30000" dirty="0"/>
              <a:t> </a:t>
            </a:r>
            <a:r>
              <a:rPr lang="en-US" sz="3000" dirty="0"/>
              <a:t>“For it is written in the Book of Psalms:</a:t>
            </a:r>
          </a:p>
          <a:p>
            <a:r>
              <a:rPr lang="en-US" sz="3000" dirty="0"/>
              <a:t>‘Let his dwelling place be desolate,</a:t>
            </a:r>
            <a:br>
              <a:rPr lang="en-US" sz="3000" dirty="0"/>
            </a:br>
            <a:r>
              <a:rPr lang="en-US" sz="3000" dirty="0"/>
              <a:t>And let no one live in it</a:t>
            </a:r>
            <a:r>
              <a:rPr lang="en-US" sz="3000" dirty="0" smtClean="0"/>
              <a:t>’; and</a:t>
            </a:r>
            <a:r>
              <a:rPr lang="en-US" sz="3000" dirty="0"/>
              <a:t>,</a:t>
            </a:r>
          </a:p>
          <a:p>
            <a:r>
              <a:rPr lang="en-US" sz="3000" dirty="0"/>
              <a:t>‘</a:t>
            </a:r>
            <a:r>
              <a:rPr lang="en-US" sz="3000" dirty="0" smtClean="0"/>
              <a:t>Let</a:t>
            </a:r>
            <a:r>
              <a:rPr lang="en-US" sz="3000" baseline="30000" dirty="0"/>
              <a:t> </a:t>
            </a:r>
            <a:r>
              <a:rPr lang="en-US" sz="3000" dirty="0" smtClean="0"/>
              <a:t>another </a:t>
            </a:r>
            <a:r>
              <a:rPr lang="en-US" sz="3000" dirty="0"/>
              <a:t>take his office.’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242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II.  What if we are slandered?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752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As Christians, it is very likely that we will be slandered by those outside the faith for our beliefs.  How are we to respond?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910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Corinthians 4:13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2860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3200" dirty="0"/>
              <a:t>And we labor, working with our own hands. Being reviled, we bless; being persecuted, we endure; </a:t>
            </a:r>
            <a:r>
              <a:rPr lang="en-US" sz="3200" b="1" baseline="30000" dirty="0"/>
              <a:t>13 </a:t>
            </a:r>
            <a:r>
              <a:rPr lang="en-US" sz="3200" b="1" dirty="0">
                <a:solidFill>
                  <a:srgbClr val="0070C0"/>
                </a:solidFill>
              </a:rPr>
              <a:t>being defamed, we </a:t>
            </a:r>
            <a:r>
              <a:rPr lang="en-US" sz="3200" b="1" dirty="0" smtClean="0">
                <a:solidFill>
                  <a:srgbClr val="0070C0"/>
                </a:solidFill>
              </a:rPr>
              <a:t>entreat [encourage]</a:t>
            </a:r>
            <a:r>
              <a:rPr lang="en-US" sz="3200" dirty="0" smtClean="0"/>
              <a:t>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765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Proverbs 16:27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2954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An ungodly man digs up evil,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And </a:t>
            </a:r>
            <a:r>
              <a:rPr lang="en-US" sz="3200" i="1" dirty="0"/>
              <a:t>it is</a:t>
            </a:r>
            <a:r>
              <a:rPr lang="en-US" sz="3200" dirty="0"/>
              <a:t> on his lips like a burning fire.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345245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Peter 3:15-16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733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/>
              <a:t>But sanctify the Lord </a:t>
            </a:r>
            <a:r>
              <a:rPr lang="en-US" sz="3000" dirty="0" smtClean="0"/>
              <a:t>God</a:t>
            </a:r>
            <a:r>
              <a:rPr lang="en-US" sz="3000" dirty="0"/>
              <a:t> in your hearts, and always </a:t>
            </a:r>
            <a:r>
              <a:rPr lang="en-US" sz="3000" i="1" dirty="0"/>
              <a:t>be</a:t>
            </a:r>
            <a:r>
              <a:rPr lang="en-US" sz="3000" dirty="0"/>
              <a:t> ready to </a:t>
            </a:r>
            <a:r>
              <a:rPr lang="en-US" sz="3000" i="1" dirty="0"/>
              <a:t>give</a:t>
            </a:r>
            <a:r>
              <a:rPr lang="en-US" sz="3000" dirty="0"/>
              <a:t> a defense to everyone who asks you a reason for the hope that is in you, with meekness and fear; </a:t>
            </a:r>
            <a:r>
              <a:rPr lang="en-US" sz="3000" b="1" baseline="30000" dirty="0"/>
              <a:t>16 </a:t>
            </a:r>
            <a:r>
              <a:rPr lang="en-US" sz="3000" dirty="0"/>
              <a:t>having a good conscience, that when they </a:t>
            </a:r>
            <a:r>
              <a:rPr lang="en-US" sz="3000" b="1" dirty="0">
                <a:solidFill>
                  <a:srgbClr val="0070C0"/>
                </a:solidFill>
              </a:rPr>
              <a:t>defame you as evildoers</a:t>
            </a:r>
            <a:r>
              <a:rPr lang="en-US" sz="3000" dirty="0"/>
              <a:t>, those who revile your good conduct in Christ may be ashamed.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09468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Peter 2:11-12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505200"/>
          </a:xfrm>
        </p:spPr>
        <p:txBody>
          <a:bodyPr/>
          <a:lstStyle/>
          <a:p>
            <a:pPr marL="114300" indent="0">
              <a:buNone/>
            </a:pPr>
            <a:r>
              <a:rPr lang="en-US" b="1" baseline="30000" dirty="0"/>
              <a:t> </a:t>
            </a:r>
            <a:r>
              <a:rPr lang="en-US" sz="3000" dirty="0"/>
              <a:t>Beloved, I beg </a:t>
            </a:r>
            <a:r>
              <a:rPr lang="en-US" sz="3000" i="1" dirty="0"/>
              <a:t>you</a:t>
            </a:r>
            <a:r>
              <a:rPr lang="en-US" sz="3000" dirty="0"/>
              <a:t> as sojourners and pilgrims, abstain from fleshly lusts which war against the soul, </a:t>
            </a:r>
            <a:r>
              <a:rPr lang="en-US" sz="3000" b="1" baseline="30000" dirty="0"/>
              <a:t>12 </a:t>
            </a:r>
            <a:r>
              <a:rPr lang="en-US" sz="3000" dirty="0"/>
              <a:t>having your conduct honorable among the Gentiles, that when they </a:t>
            </a:r>
            <a:r>
              <a:rPr lang="en-US" sz="3000" b="1" dirty="0">
                <a:solidFill>
                  <a:srgbClr val="0070C0"/>
                </a:solidFill>
              </a:rPr>
              <a:t>speak against you as evildoers</a:t>
            </a:r>
            <a:r>
              <a:rPr lang="en-US" sz="3000" dirty="0"/>
              <a:t>, they may, by </a:t>
            </a:r>
            <a:r>
              <a:rPr lang="en-US" sz="3000" i="1" dirty="0"/>
              <a:t>your</a:t>
            </a:r>
            <a:r>
              <a:rPr lang="en-US" sz="3000" dirty="0"/>
              <a:t> good works which they observe, glorify God in the day of visitation.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725326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Times to Just Be Quiet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8006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2900" dirty="0" smtClean="0"/>
              <a:t>1.  </a:t>
            </a:r>
            <a:r>
              <a:rPr lang="en-US" sz="2900" b="1" dirty="0" smtClean="0"/>
              <a:t>When we are angry </a:t>
            </a:r>
          </a:p>
          <a:p>
            <a:pPr marL="114300" indent="0">
              <a:buNone/>
            </a:pPr>
            <a:r>
              <a:rPr lang="en-US" sz="2900" dirty="0"/>
              <a:t>	</a:t>
            </a:r>
            <a:r>
              <a:rPr lang="en-US" sz="2900" dirty="0" smtClean="0"/>
              <a:t>(James 1:19-20)</a:t>
            </a:r>
          </a:p>
          <a:p>
            <a:pPr marL="114300" indent="0">
              <a:buNone/>
            </a:pPr>
            <a:r>
              <a:rPr lang="en-US" sz="2900" dirty="0" smtClean="0"/>
              <a:t>2.  </a:t>
            </a:r>
            <a:r>
              <a:rPr lang="en-US" sz="2900" b="1" dirty="0" smtClean="0"/>
              <a:t>When we do not have all the facts</a:t>
            </a:r>
          </a:p>
          <a:p>
            <a:pPr marL="114300" indent="0">
              <a:buNone/>
            </a:pPr>
            <a:r>
              <a:rPr lang="en-US" sz="2900" dirty="0"/>
              <a:t>	</a:t>
            </a:r>
            <a:r>
              <a:rPr lang="en-US" sz="2900" dirty="0" smtClean="0"/>
              <a:t> (Proverbs 18:13)</a:t>
            </a:r>
          </a:p>
          <a:p>
            <a:pPr marL="114300" indent="0">
              <a:buNone/>
            </a:pPr>
            <a:r>
              <a:rPr lang="en-US" sz="2900" dirty="0" smtClean="0"/>
              <a:t>3.  </a:t>
            </a:r>
            <a:r>
              <a:rPr lang="en-US" sz="2900" b="1" dirty="0" smtClean="0"/>
              <a:t>When we have not verified the story </a:t>
            </a:r>
            <a:r>
              <a:rPr lang="en-US" sz="2900" dirty="0" smtClean="0"/>
              <a:t>	(Deuteronomy 17:2-6)</a:t>
            </a:r>
          </a:p>
          <a:p>
            <a:pPr marL="114300" indent="0">
              <a:buNone/>
            </a:pPr>
            <a:r>
              <a:rPr lang="en-US" sz="2900" dirty="0" smtClean="0"/>
              <a:t>4.  </a:t>
            </a:r>
            <a:r>
              <a:rPr lang="en-US" sz="2900" b="1" dirty="0" smtClean="0"/>
              <a:t>If it is none of our business</a:t>
            </a:r>
            <a:r>
              <a:rPr lang="en-US" sz="2900" dirty="0" smtClean="0"/>
              <a:t> </a:t>
            </a:r>
          </a:p>
          <a:p>
            <a:pPr marL="411480" lvl="1" indent="0">
              <a:buNone/>
            </a:pPr>
            <a:r>
              <a:rPr lang="en-US" sz="2700" dirty="0"/>
              <a:t>	</a:t>
            </a:r>
            <a:r>
              <a:rPr lang="en-US" sz="2700" dirty="0" smtClean="0"/>
              <a:t>(Proverbs 14:10)</a:t>
            </a:r>
          </a:p>
          <a:p>
            <a:pPr marL="114300" indent="0">
              <a:buNone/>
            </a:pPr>
            <a:r>
              <a:rPr lang="en-US" sz="2900" dirty="0" smtClean="0"/>
              <a:t>5.  </a:t>
            </a:r>
            <a:r>
              <a:rPr lang="en-US" sz="2900" b="1" dirty="0" smtClean="0"/>
              <a:t>When we are tempted to joke about sin </a:t>
            </a:r>
          </a:p>
          <a:p>
            <a:pPr marL="114300" indent="0">
              <a:buNone/>
            </a:pPr>
            <a:r>
              <a:rPr lang="en-US" sz="2900" dirty="0"/>
              <a:t>	</a:t>
            </a:r>
            <a:r>
              <a:rPr lang="en-US" sz="2900" dirty="0" smtClean="0"/>
              <a:t>(Proverbs 14:9)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2172009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Times to Just Be Quiet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r>
              <a:rPr lang="en-US" sz="2900" dirty="0" smtClean="0"/>
              <a:t>6.  </a:t>
            </a:r>
            <a:r>
              <a:rPr lang="en-US" sz="2900" b="1" dirty="0" smtClean="0"/>
              <a:t>When we are tempted to make light of holy things</a:t>
            </a:r>
            <a:r>
              <a:rPr lang="en-US" sz="2900" dirty="0" smtClean="0"/>
              <a:t> </a:t>
            </a:r>
          </a:p>
          <a:p>
            <a:pPr marL="114300" indent="0">
              <a:buNone/>
            </a:pPr>
            <a:r>
              <a:rPr lang="en-US" sz="2900" dirty="0"/>
              <a:t>	</a:t>
            </a:r>
            <a:r>
              <a:rPr lang="en-US" sz="2900" dirty="0" smtClean="0"/>
              <a:t>(Ecclesiastes 5:2)</a:t>
            </a:r>
          </a:p>
          <a:p>
            <a:pPr marL="114300" indent="0">
              <a:buNone/>
            </a:pPr>
            <a:r>
              <a:rPr lang="en-US" sz="2900" dirty="0" smtClean="0"/>
              <a:t>7.  </a:t>
            </a:r>
            <a:r>
              <a:rPr lang="en-US" sz="2900" b="1" dirty="0" smtClean="0"/>
              <a:t>When we feel overly critical</a:t>
            </a:r>
          </a:p>
          <a:p>
            <a:pPr marL="114300" indent="0">
              <a:buNone/>
            </a:pPr>
            <a:r>
              <a:rPr lang="en-US" sz="2900" dirty="0"/>
              <a:t>	</a:t>
            </a:r>
            <a:r>
              <a:rPr lang="en-US" sz="2900" dirty="0" smtClean="0"/>
              <a:t> (James 3:8-10)</a:t>
            </a:r>
          </a:p>
          <a:p>
            <a:pPr marL="114300" indent="0">
              <a:buNone/>
            </a:pPr>
            <a:r>
              <a:rPr lang="en-US" sz="2900" dirty="0" smtClean="0"/>
              <a:t>8.  </a:t>
            </a:r>
            <a:r>
              <a:rPr lang="en-US" sz="2900" b="1" dirty="0" smtClean="0"/>
              <a:t>If we are not under control</a:t>
            </a:r>
          </a:p>
          <a:p>
            <a:pPr marL="114300" indent="0">
              <a:buNone/>
            </a:pPr>
            <a:r>
              <a:rPr lang="en-US" sz="2900" dirty="0"/>
              <a:t>	</a:t>
            </a:r>
            <a:r>
              <a:rPr lang="en-US" sz="2900" dirty="0" smtClean="0"/>
              <a:t>(Proverbs 25:28)</a:t>
            </a:r>
          </a:p>
          <a:p>
            <a:pPr marL="114300" indent="0">
              <a:buNone/>
            </a:pPr>
            <a:r>
              <a:rPr lang="en-US" sz="2900" dirty="0" smtClean="0"/>
              <a:t>9.  </a:t>
            </a:r>
            <a:r>
              <a:rPr lang="en-US" sz="2900" b="1" dirty="0" smtClean="0"/>
              <a:t>If we have already said it enough</a:t>
            </a:r>
          </a:p>
          <a:p>
            <a:pPr marL="411480" lvl="1" indent="0">
              <a:buNone/>
            </a:pPr>
            <a:r>
              <a:rPr lang="en-US" sz="2700" dirty="0"/>
              <a:t>	</a:t>
            </a:r>
            <a:r>
              <a:rPr lang="en-US" sz="2700" dirty="0" smtClean="0"/>
              <a:t>(Proverbs 19:13)</a:t>
            </a:r>
          </a:p>
          <a:p>
            <a:pPr marL="114300" indent="0">
              <a:buNone/>
            </a:pPr>
            <a:r>
              <a:rPr lang="en-US" sz="2900" dirty="0" smtClean="0"/>
              <a:t>10.  </a:t>
            </a:r>
            <a:r>
              <a:rPr lang="en-US" sz="2900" b="1" dirty="0" smtClean="0"/>
              <a:t>When it is time to listen</a:t>
            </a:r>
          </a:p>
          <a:p>
            <a:pPr marL="114300" indent="0">
              <a:buNone/>
            </a:pPr>
            <a:r>
              <a:rPr lang="en-US" sz="2900" dirty="0"/>
              <a:t>	</a:t>
            </a:r>
            <a:r>
              <a:rPr lang="en-US" sz="2900" dirty="0" smtClean="0"/>
              <a:t>(Ecclesiastes 3:7)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3966460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IV.  Conclusion – The Divided Congregation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620000" cy="12192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How many disputes have been caused by people speaking slander?</a:t>
            </a:r>
            <a:endParaRPr lang="en-US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505200"/>
            <a:ext cx="7620000" cy="1219200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n-US" sz="3200" dirty="0" smtClean="0"/>
              <a:t>How many disputes in the church have been made worse by brethren speaking slander?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26941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Ephesians 4:29, 31,32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5814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3000" baseline="30000" dirty="0" smtClean="0"/>
              <a:t>29</a:t>
            </a:r>
            <a:r>
              <a:rPr lang="en-US" sz="3000" dirty="0" smtClean="0"/>
              <a:t>Let </a:t>
            </a:r>
            <a:r>
              <a:rPr lang="en-US" sz="3000" dirty="0"/>
              <a:t>no corrupt word proceed out of your mouth, but what is good for necessary edification, that it may impart grace to the hearers. </a:t>
            </a:r>
            <a:endParaRPr lang="en-US" sz="3000" dirty="0" smtClean="0"/>
          </a:p>
          <a:p>
            <a:pPr marL="114300" indent="0">
              <a:buNone/>
            </a:pPr>
            <a:r>
              <a:rPr lang="en-US" sz="3000" dirty="0"/>
              <a:t> </a:t>
            </a:r>
            <a:r>
              <a:rPr lang="en-US" sz="3000" b="1" baseline="30000" dirty="0"/>
              <a:t>31 </a:t>
            </a:r>
            <a:r>
              <a:rPr lang="en-US" sz="3000" dirty="0"/>
              <a:t>Let all bitterness, wrath, anger, clamor, and evil speaking be put away from you, with all malice</a:t>
            </a:r>
            <a:r>
              <a:rPr lang="en-US" sz="3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890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Ephesians 4:29, 31,32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9050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3000" dirty="0"/>
              <a:t> </a:t>
            </a:r>
            <a:r>
              <a:rPr lang="en-US" sz="3000" b="1" baseline="30000" dirty="0"/>
              <a:t>32 </a:t>
            </a:r>
            <a:r>
              <a:rPr lang="en-US" sz="3000" dirty="0"/>
              <a:t>And be kind to one another, tenderhearted, forgiving one another, even as God in Christ forgave you.</a:t>
            </a:r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3657600"/>
            <a:ext cx="7086600" cy="206210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If only brethren would embrace these words, instead of falling into the temptation to slander one another how quickly most disputes could be resolved!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44348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IV. 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657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If we could only learn to control the things we say when we are upset!</a:t>
            </a:r>
          </a:p>
          <a:p>
            <a:r>
              <a:rPr lang="en-US" sz="3200" dirty="0" smtClean="0"/>
              <a:t>There are times that we need to simply be quiet!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Slander</a:t>
            </a:r>
            <a:r>
              <a:rPr lang="en-US" sz="3200" dirty="0" smtClean="0"/>
              <a:t> is never to be known among the Children of God!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58574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450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Slander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2192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Slander – Saying something false about a person in order to damage their reputation.</a:t>
            </a:r>
          </a:p>
          <a:p>
            <a:pPr marL="114300" indent="0">
              <a:buNone/>
            </a:pP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971800"/>
            <a:ext cx="7543800" cy="156966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In legal terms, under the umbrella of “defamation”, with </a:t>
            </a:r>
            <a:r>
              <a:rPr lang="en-US" sz="3200" i="1" dirty="0" smtClean="0"/>
              <a:t>slander</a:t>
            </a:r>
            <a:r>
              <a:rPr lang="en-US" sz="3200" dirty="0" smtClean="0"/>
              <a:t> being spoken word and </a:t>
            </a:r>
            <a:r>
              <a:rPr lang="en-US" sz="3200" i="1" dirty="0" smtClean="0"/>
              <a:t>libel</a:t>
            </a:r>
            <a:r>
              <a:rPr lang="en-US" sz="3200" dirty="0" smtClean="0"/>
              <a:t> being written word.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876800"/>
            <a:ext cx="7543800" cy="107721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Bible might also use the words backbite, deceive, or evil speaking.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0638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Serious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11430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The New Testament word is translated the following from the Greek: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514600"/>
            <a:ext cx="7543800" cy="240065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3000" b="1" dirty="0"/>
              <a:t>1228</a:t>
            </a:r>
            <a:r>
              <a:rPr lang="en-US" sz="3000" dirty="0"/>
              <a:t> </a:t>
            </a:r>
            <a:r>
              <a:rPr lang="en-US" sz="3000" i="1" dirty="0" err="1"/>
              <a:t>diábolos</a:t>
            </a:r>
            <a:r>
              <a:rPr lang="en-US" sz="3000" dirty="0"/>
              <a:t> (from </a:t>
            </a:r>
            <a:r>
              <a:rPr lang="en-US" sz="3000" dirty="0">
                <a:hlinkClick r:id="rId2"/>
              </a:rPr>
              <a:t>1225</a:t>
            </a:r>
            <a:r>
              <a:rPr lang="en-US" sz="3000" dirty="0"/>
              <a:t> </a:t>
            </a:r>
            <a:r>
              <a:rPr lang="en-US" sz="3000" i="1" dirty="0"/>
              <a:t>/</a:t>
            </a:r>
            <a:r>
              <a:rPr lang="en-US" sz="3000" i="1" dirty="0" err="1"/>
              <a:t>diabállō</a:t>
            </a:r>
            <a:r>
              <a:rPr lang="en-US" sz="3000" dirty="0"/>
              <a:t>, "to slander, accuse, defame") – properly, a slanderer; a </a:t>
            </a:r>
            <a:r>
              <a:rPr lang="en-US" sz="3000" i="1" dirty="0"/>
              <a:t>false accuser</a:t>
            </a:r>
            <a:r>
              <a:rPr lang="en-US" sz="3000" dirty="0"/>
              <a:t>; unjustly criticizing to </a:t>
            </a:r>
            <a:r>
              <a:rPr lang="en-US" sz="3000" i="1" dirty="0"/>
              <a:t>hurt </a:t>
            </a:r>
            <a:r>
              <a:rPr lang="en-US" sz="3000" dirty="0"/>
              <a:t>(</a:t>
            </a:r>
            <a:r>
              <a:rPr lang="en-US" sz="3000" i="1" dirty="0"/>
              <a:t>malign</a:t>
            </a:r>
            <a:r>
              <a:rPr lang="en-US" sz="3000" dirty="0"/>
              <a:t>) and </a:t>
            </a:r>
            <a:r>
              <a:rPr lang="en-US" sz="3000" i="1" dirty="0"/>
              <a:t>condemn</a:t>
            </a:r>
            <a:r>
              <a:rPr lang="en-US" sz="3000" dirty="0"/>
              <a:t> to </a:t>
            </a:r>
            <a:r>
              <a:rPr lang="en-US" sz="3000" i="1" dirty="0"/>
              <a:t>sever a </a:t>
            </a:r>
            <a:r>
              <a:rPr lang="en-US" sz="3000" i="1" dirty="0" smtClean="0"/>
              <a:t>relationship</a:t>
            </a:r>
            <a:r>
              <a:rPr lang="en-US" sz="3000" dirty="0" smtClean="0"/>
              <a:t>.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5105400"/>
            <a:ext cx="7543800" cy="5847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The same root word translates as “Devil”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68022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Sermon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7620000" cy="2438400"/>
          </a:xfrm>
        </p:spPr>
        <p:txBody>
          <a:bodyPr/>
          <a:lstStyle/>
          <a:p>
            <a:pPr marL="628650" indent="-514350">
              <a:buAutoNum type="romanUcPeriod"/>
            </a:pPr>
            <a:r>
              <a:rPr lang="en-US" sz="3000" dirty="0" smtClean="0"/>
              <a:t>What </a:t>
            </a:r>
            <a:r>
              <a:rPr lang="en-US" sz="3000" dirty="0" err="1" smtClean="0"/>
              <a:t>Saith</a:t>
            </a:r>
            <a:r>
              <a:rPr lang="en-US" sz="3000" dirty="0" smtClean="0"/>
              <a:t> the Scriptures About Slander?</a:t>
            </a:r>
          </a:p>
          <a:p>
            <a:pPr marL="628650" indent="-514350">
              <a:buAutoNum type="romanUcPeriod"/>
            </a:pPr>
            <a:r>
              <a:rPr lang="en-US" sz="3200" dirty="0" smtClean="0"/>
              <a:t>What if we are slandered?</a:t>
            </a:r>
          </a:p>
          <a:p>
            <a:pPr marL="628650" indent="-514350">
              <a:buAutoNum type="romanUcPeriod"/>
            </a:pPr>
            <a:r>
              <a:rPr lang="en-US" sz="3200" dirty="0" smtClean="0"/>
              <a:t>10 Times to Just Be Quiet</a:t>
            </a:r>
          </a:p>
          <a:p>
            <a:pPr marL="628650" indent="-514350">
              <a:buAutoNum type="romanUcPeriod"/>
            </a:pPr>
            <a:r>
              <a:rPr lang="en-US" sz="3200" dirty="0" smtClean="0"/>
              <a:t>Conclusion – The Divided Congregation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2592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7772400" cy="1143000"/>
          </a:xfrm>
        </p:spPr>
        <p:txBody>
          <a:bodyPr/>
          <a:lstStyle/>
          <a:p>
            <a:r>
              <a:rPr lang="en-US" sz="3400" dirty="0" smtClean="0"/>
              <a:t>I.  What </a:t>
            </a:r>
            <a:r>
              <a:rPr lang="en-US" sz="3400" dirty="0" err="1" smtClean="0"/>
              <a:t>Saith</a:t>
            </a:r>
            <a:r>
              <a:rPr lang="en-US" sz="3400" dirty="0" smtClean="0"/>
              <a:t> the Scriptures About Slander?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905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Bible is filled with warnings against slander.  This is something that God will not allow from His children!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4549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Exodus 20:16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1430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You </a:t>
            </a:r>
            <a:r>
              <a:rPr lang="en-US" sz="3200" dirty="0"/>
              <a:t>shall not </a:t>
            </a:r>
            <a:r>
              <a:rPr lang="en-US" sz="3200" b="1" dirty="0">
                <a:solidFill>
                  <a:srgbClr val="0070C0"/>
                </a:solidFill>
              </a:rPr>
              <a:t>bear false witness </a:t>
            </a:r>
            <a:r>
              <a:rPr lang="en-US" sz="3200" dirty="0"/>
              <a:t>against your neighbor.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9456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Matthew 12:36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752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But I say to you that for every </a:t>
            </a:r>
            <a:r>
              <a:rPr lang="en-US" sz="3200" b="1" dirty="0">
                <a:solidFill>
                  <a:srgbClr val="0070C0"/>
                </a:solidFill>
              </a:rPr>
              <a:t>idle word men may speak</a:t>
            </a:r>
            <a:r>
              <a:rPr lang="en-US" sz="3200" dirty="0"/>
              <a:t>, they will give account of it in the day of judgment.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8611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2000</TotalTime>
  <Words>534</Words>
  <Application>Microsoft Office PowerPoint</Application>
  <PresentationFormat>On-screen Show (4:3)</PresentationFormat>
  <Paragraphs>87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Adjacency</vt:lpstr>
      <vt:lpstr>What Saith the Scriptures About Slander?</vt:lpstr>
      <vt:lpstr>Proverbs 16:27</vt:lpstr>
      <vt:lpstr>PowerPoint Presentation</vt:lpstr>
      <vt:lpstr>Definition of Slander</vt:lpstr>
      <vt:lpstr>A Serious Matter</vt:lpstr>
      <vt:lpstr>Sermon Outline</vt:lpstr>
      <vt:lpstr>I.  What Saith the Scriptures About Slander?</vt:lpstr>
      <vt:lpstr>Exodus 20:16</vt:lpstr>
      <vt:lpstr>Matthew 12:36</vt:lpstr>
      <vt:lpstr>Psalm 101:5</vt:lpstr>
      <vt:lpstr>Proverbs 10:18</vt:lpstr>
      <vt:lpstr>Titus 3:1-2</vt:lpstr>
      <vt:lpstr>1 Peter 2:1-2</vt:lpstr>
      <vt:lpstr>Mark 7:20-23</vt:lpstr>
      <vt:lpstr>1 Peter 3:8-10</vt:lpstr>
      <vt:lpstr>Psalm 109</vt:lpstr>
      <vt:lpstr>Acts 1:20</vt:lpstr>
      <vt:lpstr>II.  What if we are slandered?</vt:lpstr>
      <vt:lpstr>1 Corinthians 4:13</vt:lpstr>
      <vt:lpstr>1 Peter 3:15-16</vt:lpstr>
      <vt:lpstr>1 Peter 2:11-12</vt:lpstr>
      <vt:lpstr>10 Times to Just Be Quiet</vt:lpstr>
      <vt:lpstr>10 Times to Just Be Quiet</vt:lpstr>
      <vt:lpstr>IV.  Conclusion – The Divided Congregation</vt:lpstr>
      <vt:lpstr>Ephesians 4:29, 31,32</vt:lpstr>
      <vt:lpstr>Ephesians 4:29, 31,32</vt:lpstr>
      <vt:lpstr>IV.  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Morrison</dc:creator>
  <cp:lastModifiedBy>Bryan Morrison</cp:lastModifiedBy>
  <cp:revision>208</cp:revision>
  <cp:lastPrinted>2016-08-14T13:26:36Z</cp:lastPrinted>
  <dcterms:created xsi:type="dcterms:W3CDTF">2006-08-16T00:00:00Z</dcterms:created>
  <dcterms:modified xsi:type="dcterms:W3CDTF">2017-02-26T05:43:34Z</dcterms:modified>
</cp:coreProperties>
</file>