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88" r:id="rId2"/>
    <p:sldId id="279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8" r:id="rId19"/>
    <p:sldId id="305" r:id="rId20"/>
    <p:sldId id="306" r:id="rId21"/>
    <p:sldId id="309" r:id="rId22"/>
    <p:sldId id="310" r:id="rId23"/>
    <p:sldId id="311" r:id="rId2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288"/>
            <p14:sldId id="279"/>
            <p14:sldId id="289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8"/>
            <p14:sldId id="305"/>
            <p14:sldId id="306"/>
            <p14:sldId id="309"/>
            <p14:sldId id="310"/>
            <p14:sldId id="311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14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B921-CAD6-4E09-9DA3-428971000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7ACC-3C4D-425E-BE3C-539F75A00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sz="3000" dirty="0"/>
              <a:t>Every day is a new day, and we must always be on our guard. The temptation of rebellion never takes a day off.</a:t>
            </a:r>
          </a:p>
        </p:txBody>
      </p:sp>
    </p:spTree>
    <p:extLst>
      <p:ext uri="{BB962C8B-B14F-4D97-AF65-F5344CB8AC3E}">
        <p14:creationId xmlns:p14="http://schemas.microsoft.com/office/powerpoint/2010/main" val="276557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0F1EE-1236-47CD-A2E8-616238D1B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5000" b="1" dirty="0">
                <a:solidFill>
                  <a:srgbClr val="C00000"/>
                </a:solidFill>
              </a:rPr>
              <a:t>Q:</a:t>
            </a:r>
          </a:p>
          <a:p>
            <a:pPr marL="0" indent="0">
              <a:buNone/>
            </a:pPr>
            <a:r>
              <a:rPr lang="en-US" sz="3000" dirty="0"/>
              <a:t>How many times did the Israelites test God in the wilderness?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E3138E-48CE-4AD9-90EF-D4806A7425CE}"/>
              </a:ext>
            </a:extLst>
          </p:cNvPr>
          <p:cNvSpPr txBox="1">
            <a:spLocks/>
          </p:cNvSpPr>
          <p:nvPr/>
        </p:nvSpPr>
        <p:spPr>
          <a:xfrm>
            <a:off x="457200" y="3352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5000" b="1" dirty="0">
                <a:solidFill>
                  <a:srgbClr val="C00000"/>
                </a:solidFill>
              </a:rPr>
              <a:t>A: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/>
              <a:t>At least 10!</a:t>
            </a:r>
          </a:p>
        </p:txBody>
      </p:sp>
    </p:spTree>
    <p:extLst>
      <p:ext uri="{BB962C8B-B14F-4D97-AF65-F5344CB8AC3E}">
        <p14:creationId xmlns:p14="http://schemas.microsoft.com/office/powerpoint/2010/main" val="339914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DF98-8CF3-4177-9DDD-64322B61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12 Spies of Numbers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0389-C4ED-44A2-8A41-BFB362CB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00200"/>
            <a:ext cx="2133600" cy="4876800"/>
          </a:xfrm>
        </p:spPr>
        <p:txBody>
          <a:bodyPr/>
          <a:lstStyle/>
          <a:p>
            <a:r>
              <a:rPr lang="en-US" dirty="0" err="1"/>
              <a:t>Shammua</a:t>
            </a:r>
            <a:endParaRPr lang="en-US" dirty="0"/>
          </a:p>
          <a:p>
            <a:r>
              <a:rPr lang="en-US" dirty="0" err="1"/>
              <a:t>Shaphat</a:t>
            </a:r>
            <a:endParaRPr lang="en-US" dirty="0"/>
          </a:p>
          <a:p>
            <a:r>
              <a:rPr lang="en-US" dirty="0" err="1"/>
              <a:t>Igal</a:t>
            </a:r>
            <a:endParaRPr lang="en-US" dirty="0"/>
          </a:p>
          <a:p>
            <a:r>
              <a:rPr lang="en-US" dirty="0" err="1"/>
              <a:t>Palti</a:t>
            </a:r>
            <a:endParaRPr lang="en-US" dirty="0"/>
          </a:p>
          <a:p>
            <a:r>
              <a:rPr lang="en-US" dirty="0"/>
              <a:t>Gaddiel</a:t>
            </a:r>
          </a:p>
          <a:p>
            <a:r>
              <a:rPr lang="en-US" dirty="0"/>
              <a:t>Gaddi</a:t>
            </a:r>
          </a:p>
          <a:p>
            <a:r>
              <a:rPr lang="en-US" dirty="0" err="1"/>
              <a:t>Ammiel</a:t>
            </a:r>
            <a:endParaRPr lang="en-US" dirty="0"/>
          </a:p>
          <a:p>
            <a:r>
              <a:rPr lang="en-US" dirty="0" err="1"/>
              <a:t>Sethur</a:t>
            </a:r>
            <a:endParaRPr lang="en-US" dirty="0"/>
          </a:p>
          <a:p>
            <a:r>
              <a:rPr lang="en-US" dirty="0" err="1"/>
              <a:t>Nahbi</a:t>
            </a:r>
            <a:endParaRPr lang="en-US" dirty="0"/>
          </a:p>
          <a:p>
            <a:r>
              <a:rPr lang="en-US" dirty="0" err="1"/>
              <a:t>Geuel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343A12-77AD-436D-BAA3-EE2DA8F5E189}"/>
              </a:ext>
            </a:extLst>
          </p:cNvPr>
          <p:cNvSpPr txBox="1">
            <a:spLocks/>
          </p:cNvSpPr>
          <p:nvPr/>
        </p:nvSpPr>
        <p:spPr>
          <a:xfrm>
            <a:off x="4038600" y="1612037"/>
            <a:ext cx="2743200" cy="113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Hoshea (Joshua)</a:t>
            </a:r>
          </a:p>
          <a:p>
            <a:r>
              <a:rPr lang="en-US" dirty="0"/>
              <a:t>Caleb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C7B1-264A-41DE-8124-D4915D38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Numbers 14:2-4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54F96-70EC-4C2E-AD48-626ED62B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And all the children of Israel complained against </a:t>
            </a:r>
            <a:r>
              <a:rPr lang="en-US" sz="2800" b="1" u="sng" dirty="0">
                <a:solidFill>
                  <a:srgbClr val="C00000"/>
                </a:solidFill>
              </a:rPr>
              <a:t>Moses</a:t>
            </a:r>
            <a:r>
              <a:rPr lang="en-US" sz="2800" dirty="0"/>
              <a:t> and </a:t>
            </a:r>
            <a:r>
              <a:rPr lang="en-US" sz="2800" b="1" u="sng" dirty="0">
                <a:solidFill>
                  <a:srgbClr val="C00000"/>
                </a:solidFill>
              </a:rPr>
              <a:t>Aaron</a:t>
            </a:r>
            <a:r>
              <a:rPr lang="en-US" sz="2800" dirty="0"/>
              <a:t>, and the whole congregation said to them, “If only we had died in the land of Egypt! Or if only we had died in this wilderness! </a:t>
            </a:r>
            <a:r>
              <a:rPr lang="en-US" sz="2800" b="1" baseline="30000" dirty="0"/>
              <a:t>3 </a:t>
            </a:r>
            <a:r>
              <a:rPr lang="en-US" sz="2800" dirty="0"/>
              <a:t>Why has the </a:t>
            </a:r>
            <a:r>
              <a:rPr lang="en-US" sz="2800" b="1" u="sng" cap="small" dirty="0">
                <a:solidFill>
                  <a:srgbClr val="0070C0"/>
                </a:solidFill>
              </a:rPr>
              <a:t>Lord</a:t>
            </a:r>
            <a:r>
              <a:rPr lang="en-US" sz="2800" dirty="0"/>
              <a:t> brought us to this land to fall by the sword, that our wives and children should become victims? Would it not be better for us to return to Egypt?” </a:t>
            </a:r>
            <a:r>
              <a:rPr lang="en-US" sz="2800" b="1" baseline="30000" dirty="0"/>
              <a:t>4 </a:t>
            </a:r>
            <a:r>
              <a:rPr lang="en-US" sz="2800" dirty="0"/>
              <a:t>So they said to one another, “Let us select a leader and return to Egypt.”</a:t>
            </a:r>
          </a:p>
        </p:txBody>
      </p:sp>
    </p:spTree>
    <p:extLst>
      <p:ext uri="{BB962C8B-B14F-4D97-AF65-F5344CB8AC3E}">
        <p14:creationId xmlns:p14="http://schemas.microsoft.com/office/powerpoint/2010/main" val="319348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F5008-610E-4C2B-B2FC-82B22581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Numbers 14:9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AC2F-3950-4834-8280-11C0C7D74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Only do not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rebel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against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Lord…</a:t>
            </a:r>
          </a:p>
          <a:p>
            <a:pPr marL="0" indent="0">
              <a:buNone/>
            </a:pPr>
            <a:endParaRPr lang="en-US" sz="2800" b="0" i="0" cap="small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sz="2800" cap="small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123887-DFC6-47DE-9ABB-BC1520BD1C4C}"/>
              </a:ext>
            </a:extLst>
          </p:cNvPr>
          <p:cNvSpPr txBox="1"/>
          <p:nvPr/>
        </p:nvSpPr>
        <p:spPr>
          <a:xfrm>
            <a:off x="304800" y="2895600"/>
            <a:ext cx="8610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To rebel – “flagrantly disobey a recognized authority”</a:t>
            </a:r>
          </a:p>
        </p:txBody>
      </p:sp>
    </p:spTree>
    <p:extLst>
      <p:ext uri="{BB962C8B-B14F-4D97-AF65-F5344CB8AC3E}">
        <p14:creationId xmlns:p14="http://schemas.microsoft.com/office/powerpoint/2010/main" val="387452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87976-D1F8-4F15-87F6-76EC8FA5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Numbers 14:20-23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ECEDD-4246-46E9-BB61-19A9019CE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Then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said: “I have pardoned, according to your word;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21 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but truly, as I live, all the earth shall be filled with the glory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—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because all these men who have seen My glory and the signs which I did in Egypt and in the wilderness, and have put Me to the test now 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these ten times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and have not heeded My voice,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23 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they certainly shall not see the land of which I swore to their fathers, nor shall any of those who rejected Me see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958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46A9-87AC-45AB-9B50-98AF33E9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These Ten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B835A-910F-48AA-AB00-E48DD7AE4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At Red Sea (Exodus 14)</a:t>
            </a:r>
          </a:p>
          <a:p>
            <a:pPr marL="457200" indent="-457200">
              <a:buAutoNum type="arabicPeriod"/>
            </a:pPr>
            <a:r>
              <a:rPr lang="en-US" dirty="0"/>
              <a:t>Bitter water  at Marah (Exodus 15)</a:t>
            </a:r>
          </a:p>
          <a:p>
            <a:pPr marL="457200" indent="-457200">
              <a:buAutoNum type="arabicPeriod"/>
            </a:pPr>
            <a:r>
              <a:rPr lang="en-US" dirty="0"/>
              <a:t>Hunger (Exodus 16)</a:t>
            </a:r>
          </a:p>
          <a:p>
            <a:pPr marL="457200" indent="-457200">
              <a:buAutoNum type="arabicPeriod"/>
            </a:pPr>
            <a:r>
              <a:rPr lang="en-US" dirty="0"/>
              <a:t>Excessive manna (Exodus 16)</a:t>
            </a:r>
          </a:p>
          <a:p>
            <a:pPr marL="457200" indent="-457200">
              <a:buAutoNum type="arabicPeriod"/>
            </a:pPr>
            <a:r>
              <a:rPr lang="en-US" dirty="0"/>
              <a:t>Sabbath manna (Exodus 16)</a:t>
            </a:r>
          </a:p>
          <a:p>
            <a:pPr marL="457200" indent="-457200">
              <a:buAutoNum type="arabicPeriod"/>
            </a:pPr>
            <a:r>
              <a:rPr lang="en-US" dirty="0"/>
              <a:t>No water at Rephidim (Exodus 17)</a:t>
            </a:r>
          </a:p>
          <a:p>
            <a:pPr marL="457200" indent="-457200">
              <a:buAutoNum type="arabicPeriod"/>
            </a:pPr>
            <a:r>
              <a:rPr lang="en-US" dirty="0"/>
              <a:t>Calf at Mt. Sinai (Exodus 32)</a:t>
            </a:r>
          </a:p>
          <a:p>
            <a:pPr marL="457200" indent="-457200">
              <a:buAutoNum type="arabicPeriod"/>
            </a:pPr>
            <a:r>
              <a:rPr lang="en-US" dirty="0"/>
              <a:t>Departing Mt. Sinai (Numbers 11)</a:t>
            </a:r>
          </a:p>
          <a:p>
            <a:pPr marL="457200" indent="-457200">
              <a:buAutoNum type="arabicPeriod"/>
            </a:pPr>
            <a:r>
              <a:rPr lang="en-US" dirty="0"/>
              <a:t>Different menu (Numbers 11)</a:t>
            </a:r>
          </a:p>
          <a:p>
            <a:pPr marL="457200" indent="-457200">
              <a:buAutoNum type="arabicPeriod"/>
            </a:pPr>
            <a:r>
              <a:rPr lang="en-US" dirty="0"/>
              <a:t>12 Spies (Numbers 14)</a:t>
            </a:r>
          </a:p>
        </p:txBody>
      </p:sp>
    </p:spTree>
    <p:extLst>
      <p:ext uri="{BB962C8B-B14F-4D97-AF65-F5344CB8AC3E}">
        <p14:creationId xmlns:p14="http://schemas.microsoft.com/office/powerpoint/2010/main" val="374524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A8AB-BCD3-43BF-9F23-81E093DF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A22CF-F408-4A04-92A7-823814701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So I swore in My wrath,</a:t>
            </a:r>
            <a:br>
              <a:rPr lang="en-US" sz="3000" b="0" i="0" dirty="0">
                <a:solidFill>
                  <a:srgbClr val="000000"/>
                </a:solidFill>
                <a:effectLst/>
              </a:rPr>
            </a:br>
            <a:r>
              <a:rPr lang="en-US" sz="3000" b="0" i="0" dirty="0">
                <a:solidFill>
                  <a:srgbClr val="000000"/>
                </a:solidFill>
                <a:effectLst/>
              </a:rPr>
              <a:t>‘They shall not enter My rest.’ ”</a:t>
            </a:r>
          </a:p>
          <a:p>
            <a:pPr marL="0" indent="0" algn="l">
              <a:buNone/>
            </a:pPr>
            <a:r>
              <a:rPr lang="en-US" sz="3000" b="1" i="0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Beware, brethren, lest there be in any of you an evil heart of unbelief in departing from the living God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BCD81-5499-4AF7-9C3A-FDE29873C1F9}"/>
              </a:ext>
            </a:extLst>
          </p:cNvPr>
          <p:cNvSpPr txBox="1"/>
          <p:nvPr/>
        </p:nvSpPr>
        <p:spPr>
          <a:xfrm>
            <a:off x="457200" y="4495800"/>
            <a:ext cx="8229600" cy="63094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Do not act like the rebellious Israelites!</a:t>
            </a:r>
          </a:p>
        </p:txBody>
      </p:sp>
    </p:spTree>
    <p:extLst>
      <p:ext uri="{BB962C8B-B14F-4D97-AF65-F5344CB8AC3E}">
        <p14:creationId xmlns:p14="http://schemas.microsoft.com/office/powerpoint/2010/main" val="120835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8207-B797-4B5E-A6BE-C003691B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Ten Times?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B6EF-C65E-4F02-850C-7F87B7EF3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(Romans 1:28)</a:t>
            </a:r>
            <a:endParaRPr lang="en-US" dirty="0"/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even as they did not like to retain God in their knowledge, God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gave them over to a reprobate mind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to do those things which are not convenient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6C9F0-F257-4BF1-92E4-57F6BAD2414A}"/>
              </a:ext>
            </a:extLst>
          </p:cNvPr>
          <p:cNvSpPr txBox="1"/>
          <p:nvPr/>
        </p:nvSpPr>
        <p:spPr>
          <a:xfrm>
            <a:off x="304800" y="4114800"/>
            <a:ext cx="8458200" cy="49244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How many acts of sin did it take for God to let them go?</a:t>
            </a:r>
          </a:p>
        </p:txBody>
      </p:sp>
    </p:spTree>
    <p:extLst>
      <p:ext uri="{BB962C8B-B14F-4D97-AF65-F5344CB8AC3E}">
        <p14:creationId xmlns:p14="http://schemas.microsoft.com/office/powerpoint/2010/main" val="32643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BC47-8604-4BD1-98E6-B67E61CE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3:13a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D067-CE7A-41CE-90C6-CA4C41E32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…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but exhort one another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daily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while it is called “Today” …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DC7B4-AE7F-47FD-B5BB-A80BD67A4B8F}"/>
              </a:ext>
            </a:extLst>
          </p:cNvPr>
          <p:cNvSpPr txBox="1"/>
          <p:nvPr/>
        </p:nvSpPr>
        <p:spPr>
          <a:xfrm>
            <a:off x="2133600" y="3276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Exodus 19:16-20</a:t>
            </a:r>
          </a:p>
        </p:txBody>
      </p:sp>
    </p:spTree>
    <p:extLst>
      <p:ext uri="{BB962C8B-B14F-4D97-AF65-F5344CB8AC3E}">
        <p14:creationId xmlns:p14="http://schemas.microsoft.com/office/powerpoint/2010/main" val="31005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362200"/>
            <a:ext cx="8153400" cy="1905000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chemeClr val="tx1"/>
                </a:solidFill>
              </a:rPr>
              <a:t>These ten times</a:t>
            </a:r>
            <a:br>
              <a:rPr lang="en-US" sz="4500" b="1" dirty="0">
                <a:solidFill>
                  <a:schemeClr val="tx1"/>
                </a:solidFill>
              </a:rPr>
            </a:br>
            <a:br>
              <a:rPr lang="en-US" sz="45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(Hebrews 3:7-15)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November 28, 2021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B675-173D-4FBA-8E24-4886387A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3:13b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85CEC-EBF1-4DE8-BBB6-F4390C91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…lest any of you be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hardened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through the deceitfulness of sin.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013629-95E1-4C2F-AD80-127BD60C4624}"/>
              </a:ext>
            </a:extLst>
          </p:cNvPr>
          <p:cNvSpPr txBox="1"/>
          <p:nvPr/>
        </p:nvSpPr>
        <p:spPr>
          <a:xfrm>
            <a:off x="457200" y="3124200"/>
            <a:ext cx="82296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(1 Timothy 4:1-2)</a:t>
            </a:r>
            <a:endParaRPr lang="en-US" sz="2400" dirty="0"/>
          </a:p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Now the Spirit expressly says that in latter times some will depart from the faith, giving heed to deceiving spirits and doctrines of demons,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speaking lies in hypocrisy, having their own conscience seared with a hot iron…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285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5839-2C56-42CC-AD9E-3932BB7B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13:14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953-7F28-4C1F-A172-81531F25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 we have become partakers of Christ if we hold the beginning of our confidence steadfast to the end…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214342-0022-416E-90F7-B239DC8650F9}"/>
              </a:ext>
            </a:extLst>
          </p:cNvPr>
          <p:cNvSpPr txBox="1"/>
          <p:nvPr/>
        </p:nvSpPr>
        <p:spPr>
          <a:xfrm>
            <a:off x="533400" y="3505200"/>
            <a:ext cx="79248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(Revelation 2:10)</a:t>
            </a:r>
            <a:endParaRPr lang="en-US" sz="2800" dirty="0"/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Be faithful until death, and I will give you the crown of life.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941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1F4E-9296-4E2D-9B69-77D1173C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13:15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F5E8-C467-4259-918B-A1FEA01D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…while it is said:</a:t>
            </a: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“Today, if you will hear His voice,</a:t>
            </a:r>
            <a:br>
              <a:rPr lang="en-US" sz="2800" b="0" i="0" dirty="0">
                <a:solidFill>
                  <a:srgbClr val="000000"/>
                </a:solidFill>
                <a:effectLst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Do not harden your hearts as in the rebellion.”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98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D2766-929A-4B72-877A-00FD1877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E025-441B-4993-A3AC-D4B166EB8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Christians, we should learn from the “ten” mistakes of the Israelites.</a:t>
            </a:r>
          </a:p>
          <a:p>
            <a:r>
              <a:rPr lang="en-US" sz="2800" dirty="0"/>
              <a:t>When we are tempted to be rebellious toward God, may we remember this sage advice:  Do not harden your hearts!</a:t>
            </a:r>
          </a:p>
          <a:p>
            <a:r>
              <a:rPr lang="en-US" sz="2800" dirty="0"/>
              <a:t>The cure?  Lean on one another daily!!</a:t>
            </a:r>
          </a:p>
        </p:txBody>
      </p:sp>
    </p:spTree>
    <p:extLst>
      <p:ext uri="{BB962C8B-B14F-4D97-AF65-F5344CB8AC3E}">
        <p14:creationId xmlns:p14="http://schemas.microsoft.com/office/powerpoint/2010/main" val="16955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F8BA-DAF0-476F-9EFD-5C713915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EDDF-9089-41A8-A18E-60A0CB5BF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“Today, if you will hear His voice,</a:t>
            </a:r>
            <a:br>
              <a:rPr lang="en-US" sz="3000" b="0" i="0" dirty="0">
                <a:solidFill>
                  <a:srgbClr val="000000"/>
                </a:solidFill>
                <a:effectLst/>
              </a:rPr>
            </a:br>
            <a:r>
              <a:rPr lang="en-US" sz="3000" b="0" i="0" dirty="0">
                <a:solidFill>
                  <a:srgbClr val="000000"/>
                </a:solidFill>
                <a:effectLst/>
              </a:rPr>
              <a:t>Do not harden your hearts as in the rebellion.”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1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6541-06DA-40AD-BEC9-F86837B9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EB4C-BD4B-4D52-95F7-C506A3CE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5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1DEF-7949-4F15-95F1-F283CF265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6AA2F-3545-4BCF-A434-34E39678A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Therefore, as the </a:t>
            </a:r>
            <a:r>
              <a:rPr lang="en-US" sz="3000" b="1" i="0" u="sng" dirty="0">
                <a:solidFill>
                  <a:srgbClr val="000000"/>
                </a:solidFill>
                <a:effectLst/>
              </a:rPr>
              <a:t>Holy Spirit 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says: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333BDC-6DB4-4DF7-80F2-26BF4C611D5F}"/>
              </a:ext>
            </a:extLst>
          </p:cNvPr>
          <p:cNvSpPr txBox="1"/>
          <p:nvPr/>
        </p:nvSpPr>
        <p:spPr>
          <a:xfrm>
            <a:off x="838200" y="5385137"/>
            <a:ext cx="75438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Let us never forget that the Holy Scriptures are inspired by the Spirit of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C8483B-22A9-4D00-812F-148D82AEF6FE}"/>
              </a:ext>
            </a:extLst>
          </p:cNvPr>
          <p:cNvSpPr txBox="1"/>
          <p:nvPr/>
        </p:nvSpPr>
        <p:spPr>
          <a:xfrm>
            <a:off x="457200" y="2362200"/>
            <a:ext cx="82296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(Acts 1:16-17)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“Men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and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brethren, this Scripture had to be fulfilled, which the Holy Spirit spoke before by the mouth of David concerning Judas…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for he was numbered with us and obtained a part in this ministry.”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1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1C1A3-A04A-48BD-A4BD-3B3E7C6D6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Inspired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23B07-1630-460E-A9DC-A7B1775B6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(2 Peter 1:21)</a:t>
            </a:r>
          </a:p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…for prophecy never came by the will of man, but holy men of God spoke </a:t>
            </a:r>
            <a:r>
              <a:rPr lang="en-US" sz="3000" b="0" i="1" dirty="0">
                <a:solidFill>
                  <a:srgbClr val="000000"/>
                </a:solidFill>
                <a:effectLst/>
              </a:rPr>
              <a:t>as they were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 moved by the Holy Spirit.</a:t>
            </a: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000000"/>
                </a:solidFill>
              </a:rPr>
              <a:t>(2 Timothy 3:16)</a:t>
            </a:r>
          </a:p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All Scripture </a:t>
            </a:r>
            <a:r>
              <a:rPr lang="en-US" sz="30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 given by inspiration of God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system-ui"/>
              </a:rPr>
              <a:t>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4697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D368-52B7-4B45-848C-EA8340DB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Old and New Testaments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B2E1-E311-48FB-ABEB-6E0C217B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/>
          </a:bodyPr>
          <a:lstStyle/>
          <a:p>
            <a:r>
              <a:rPr lang="en-US" sz="3000" dirty="0"/>
              <a:t>We believe in the truth of the Old Testament and its importance.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The Old Testament was not wrong, but just incomplete.</a:t>
            </a:r>
          </a:p>
        </p:txBody>
      </p:sp>
    </p:spTree>
    <p:extLst>
      <p:ext uri="{BB962C8B-B14F-4D97-AF65-F5344CB8AC3E}">
        <p14:creationId xmlns:p14="http://schemas.microsoft.com/office/powerpoint/2010/main" val="409064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8E14-0565-40C1-A3BC-A35BA5A4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95:1-7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40BBA-85CB-4016-9286-367E3FD8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</a:rPr>
              <a:t>Oh come, let us sing to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!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Let us shout joyfully to the Rock of our salvation.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Let us come before His presence with thanksgiving;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Let us shout joyfully to Him with psalms.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 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the great God,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great King above all gods.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In His hand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the deep places of the earth;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The heights of the hills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His also.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 sea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His, for He made it;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His hands formed the dry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land.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Oh come, let us worship and bow down;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Let us kneel before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our Maker.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He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our God,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 we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the people of His pasture,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the sheep of His hand.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5160-5D25-4C58-84F1-48C7EDAB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3:7b-10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D54F-EF10-4973-AC12-7F2C7D826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b="0" i="0" dirty="0">
                <a:solidFill>
                  <a:srgbClr val="000000"/>
                </a:solidFill>
                <a:effectLst/>
              </a:rPr>
              <a:t>“</a:t>
            </a:r>
            <a:r>
              <a:rPr lang="en-US" sz="2900" b="1" i="0" u="sng" dirty="0">
                <a:solidFill>
                  <a:srgbClr val="000000"/>
                </a:solidFill>
                <a:effectLst/>
              </a:rPr>
              <a:t>Today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, if you will hear His voice,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1" i="0" baseline="30000" dirty="0">
                <a:solidFill>
                  <a:srgbClr val="000000"/>
                </a:solidFill>
                <a:effectLst/>
              </a:rPr>
              <a:t>8 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Do not harden your hearts as </a:t>
            </a:r>
            <a:r>
              <a:rPr lang="en-US" sz="2900" i="0" dirty="0">
                <a:solidFill>
                  <a:srgbClr val="000000"/>
                </a:solidFill>
                <a:effectLst/>
              </a:rPr>
              <a:t>in the rebellion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0" i="0" dirty="0">
                <a:solidFill>
                  <a:srgbClr val="000000"/>
                </a:solidFill>
                <a:effectLst/>
              </a:rPr>
              <a:t>In the day of trial in the wilderness,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1" i="0" baseline="30000" dirty="0">
                <a:solidFill>
                  <a:srgbClr val="000000"/>
                </a:solidFill>
                <a:effectLst/>
              </a:rPr>
              <a:t>9 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Where your fathers tested Me, tried Me,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0" i="0" dirty="0">
                <a:solidFill>
                  <a:srgbClr val="000000"/>
                </a:solidFill>
                <a:effectLst/>
              </a:rPr>
              <a:t>And saw My works forty years.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1" i="0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Therefore I was angry with that generation,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0" i="0" dirty="0">
                <a:solidFill>
                  <a:srgbClr val="000000"/>
                </a:solidFill>
                <a:effectLst/>
              </a:rPr>
              <a:t>And said, ‘They always go astray in </a:t>
            </a:r>
            <a:r>
              <a:rPr lang="en-US" sz="2900" b="0" i="1" dirty="0">
                <a:solidFill>
                  <a:srgbClr val="000000"/>
                </a:solidFill>
                <a:effectLst/>
              </a:rPr>
              <a:t>their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 heart,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r>
              <a:rPr lang="en-US" sz="2900" b="0" i="0" dirty="0">
                <a:solidFill>
                  <a:srgbClr val="000000"/>
                </a:solidFill>
                <a:effectLst/>
              </a:rPr>
              <a:t>And they have not known My ways.’</a:t>
            </a:r>
            <a:br>
              <a:rPr lang="en-US" sz="2900" b="0" i="0" dirty="0">
                <a:solidFill>
                  <a:srgbClr val="000000"/>
                </a:solidFill>
                <a:effectLst/>
              </a:rPr>
            </a:b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56510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5564</TotalTime>
  <Words>1100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system-ui</vt:lpstr>
      <vt:lpstr>Clarity</vt:lpstr>
      <vt:lpstr>PowerPoint Presentation</vt:lpstr>
      <vt:lpstr>These ten times  (Hebrews 3:7-15)</vt:lpstr>
      <vt:lpstr>Hebrews 3:15</vt:lpstr>
      <vt:lpstr>PowerPoint Presentation</vt:lpstr>
      <vt:lpstr>Hebrews 3:7a</vt:lpstr>
      <vt:lpstr>Inspired of God</vt:lpstr>
      <vt:lpstr>Old and New Testaments</vt:lpstr>
      <vt:lpstr>Psalm 95:1-7</vt:lpstr>
      <vt:lpstr>Hebrews 3:7b-10</vt:lpstr>
      <vt:lpstr>Today!!</vt:lpstr>
      <vt:lpstr>PowerPoint Presentation</vt:lpstr>
      <vt:lpstr>The 12 Spies of Numbers 13</vt:lpstr>
      <vt:lpstr>Numbers 14:2-4</vt:lpstr>
      <vt:lpstr>Numbers 14:9</vt:lpstr>
      <vt:lpstr>Numbers 14:20-23</vt:lpstr>
      <vt:lpstr>These Ten Times</vt:lpstr>
      <vt:lpstr>Hebrews 3:11-12</vt:lpstr>
      <vt:lpstr>Why Ten Times?</vt:lpstr>
      <vt:lpstr>Hebrews 3:13a</vt:lpstr>
      <vt:lpstr>Hebrews 3:13b</vt:lpstr>
      <vt:lpstr>Hebrews 13:14</vt:lpstr>
      <vt:lpstr>Hebrews 13:15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604</cp:revision>
  <cp:lastPrinted>2016-08-14T13:26:36Z</cp:lastPrinted>
  <dcterms:created xsi:type="dcterms:W3CDTF">2006-08-16T00:00:00Z</dcterms:created>
  <dcterms:modified xsi:type="dcterms:W3CDTF">2021-11-28T01:54:57Z</dcterms:modified>
</cp:coreProperties>
</file>