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2"/>
  </p:handoutMasterIdLst>
  <p:sldIdLst>
    <p:sldId id="256" r:id="rId2"/>
    <p:sldId id="265" r:id="rId3"/>
    <p:sldId id="266" r:id="rId4"/>
    <p:sldId id="258" r:id="rId5"/>
    <p:sldId id="298" r:id="rId6"/>
    <p:sldId id="280" r:id="rId7"/>
    <p:sldId id="296" r:id="rId8"/>
    <p:sldId id="297" r:id="rId9"/>
    <p:sldId id="281" r:id="rId10"/>
    <p:sldId id="282" r:id="rId11"/>
    <p:sldId id="284" r:id="rId12"/>
    <p:sldId id="283" r:id="rId13"/>
    <p:sldId id="273" r:id="rId14"/>
    <p:sldId id="274" r:id="rId15"/>
    <p:sldId id="276" r:id="rId16"/>
    <p:sldId id="285" r:id="rId17"/>
    <p:sldId id="277" r:id="rId18"/>
    <p:sldId id="299" r:id="rId19"/>
    <p:sldId id="275" r:id="rId20"/>
    <p:sldId id="278" r:id="rId21"/>
    <p:sldId id="287" r:id="rId22"/>
    <p:sldId id="295" r:id="rId23"/>
    <p:sldId id="268" r:id="rId24"/>
    <p:sldId id="259" r:id="rId25"/>
    <p:sldId id="291" r:id="rId26"/>
    <p:sldId id="288" r:id="rId27"/>
    <p:sldId id="292" r:id="rId28"/>
    <p:sldId id="289" r:id="rId29"/>
    <p:sldId id="293" r:id="rId30"/>
    <p:sldId id="294" r:id="rId3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A81EC-E455-4131-B52C-A874931454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FFB89-7F3E-456A-9DC0-FEA7BEDA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94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DA3587-8ED9-4331-BE7D-E5F4EA29DB6D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7D83D7-A616-4E99-AC27-0A8C198ACB8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1DA3587-8ED9-4331-BE7D-E5F4EA29DB6D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17D83D7-A616-4E99-AC27-0A8C198ACB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698625"/>
          </a:xfrm>
        </p:spPr>
        <p:txBody>
          <a:bodyPr>
            <a:noAutofit/>
          </a:bodyPr>
          <a:lstStyle/>
          <a:p>
            <a:r>
              <a:rPr lang="en-US" sz="4800" smtClean="0"/>
              <a:t>Things the </a:t>
            </a:r>
            <a:r>
              <a:rPr lang="en-US" sz="4800" dirty="0" smtClean="0"/>
              <a:t>Apostle Paul and I are Thankful for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371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1 Thessalonians 5:18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4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 Analogy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173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 What happens when a boa constrictor meets up with an alligator?</a:t>
            </a:r>
          </a:p>
          <a:p>
            <a:endParaRPr lang="en-US" sz="3200" dirty="0"/>
          </a:p>
          <a:p>
            <a:r>
              <a:rPr lang="en-US" sz="3200" dirty="0" smtClean="0"/>
              <a:t> Sometimes, the boa wins.</a:t>
            </a:r>
          </a:p>
          <a:p>
            <a:r>
              <a:rPr lang="en-US" sz="3200" dirty="0" smtClean="0"/>
              <a:t> Sometimes, the alligator wins.</a:t>
            </a:r>
          </a:p>
          <a:p>
            <a:r>
              <a:rPr lang="en-US" sz="3200" dirty="0" smtClean="0"/>
              <a:t> Sometimes, ….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 Analogy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4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 Analogy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7772400" cy="402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969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For all the law is fulfilled in one word, </a:t>
            </a:r>
            <a:r>
              <a:rPr lang="en-US" sz="3200" i="1" dirty="0"/>
              <a:t>even</a:t>
            </a:r>
            <a:r>
              <a:rPr lang="en-US" sz="3200" dirty="0"/>
              <a:t> in this: “You shall love your neighbor as yourself</a:t>
            </a:r>
            <a:r>
              <a:rPr lang="en-US" sz="3200" dirty="0" smtClean="0"/>
              <a:t>.”</a:t>
            </a:r>
            <a:r>
              <a:rPr lang="en-US" sz="3200" dirty="0"/>
              <a:t> </a:t>
            </a:r>
            <a:r>
              <a:rPr lang="en-US" sz="3200" b="1" baseline="30000" dirty="0"/>
              <a:t>15 </a:t>
            </a:r>
            <a:r>
              <a:rPr lang="en-US" sz="3200" dirty="0"/>
              <a:t>But if you bite and devour one another, beware lest you be consumed by one another!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Galatians 5:14-15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75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 Let us never forget to treat our church family with love and respect.</a:t>
            </a:r>
          </a:p>
          <a:p>
            <a:endParaRPr lang="en-US" sz="3200" dirty="0"/>
          </a:p>
          <a:p>
            <a:r>
              <a:rPr lang="en-US" sz="3200" dirty="0" smtClean="0"/>
              <a:t> Let us never cease to do good for one another.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Church Family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65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 I am thankful for the amount of respect shown for God’s word by our congregation.</a:t>
            </a:r>
          </a:p>
          <a:p>
            <a:endParaRPr lang="en-US" sz="3200" dirty="0"/>
          </a:p>
          <a:p>
            <a:r>
              <a:rPr lang="en-US" sz="3200" dirty="0" smtClean="0"/>
              <a:t> I am thankful for the means we have to study it.</a:t>
            </a:r>
          </a:p>
          <a:p>
            <a:endParaRPr lang="en-US" sz="3200" dirty="0"/>
          </a:p>
          <a:p>
            <a:r>
              <a:rPr lang="en-US" sz="3200" dirty="0" smtClean="0"/>
              <a:t> Study more!!!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Word of God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04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My people are destroyed for lack of </a:t>
            </a:r>
            <a:r>
              <a:rPr lang="en-US" sz="3200" dirty="0" smtClean="0"/>
              <a:t>knowledge.  Because </a:t>
            </a:r>
            <a:r>
              <a:rPr lang="en-US" sz="3200" dirty="0"/>
              <a:t>you have rejected </a:t>
            </a:r>
            <a:r>
              <a:rPr lang="en-US" sz="3200" dirty="0" smtClean="0"/>
              <a:t>knowledge,  I </a:t>
            </a:r>
            <a:r>
              <a:rPr lang="en-US" sz="3200" dirty="0"/>
              <a:t>also will reject you from being priest for </a:t>
            </a:r>
            <a:r>
              <a:rPr lang="en-US" sz="3200" dirty="0" smtClean="0"/>
              <a:t>Me;  Because </a:t>
            </a:r>
            <a:r>
              <a:rPr lang="en-US" sz="3200" dirty="0"/>
              <a:t>you have forgotten the law of your </a:t>
            </a:r>
            <a:r>
              <a:rPr lang="en-US" sz="3200" dirty="0" smtClean="0"/>
              <a:t>God,  I </a:t>
            </a:r>
            <a:r>
              <a:rPr lang="en-US" sz="3200" dirty="0"/>
              <a:t>also will forget your children.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Hosea 4:6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2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I am thankful that we are part of a growth process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 We will make mistakes along the way, but never stop growing.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Process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 Thessalonians 5:18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699247" y="2248347"/>
            <a:ext cx="7745505" cy="2018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3200" smtClean="0"/>
              <a:t>…in everything give thanks; for this is the will of God in Christ Jesus for you.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4038600"/>
            <a:ext cx="69342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It takes a mature Christian to be thankful for trials and tribulations!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091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7037"/>
            <a:ext cx="8458200" cy="604996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11200" i="1" dirty="0" smtClean="0"/>
          </a:p>
          <a:p>
            <a:pPr marL="0" indent="0" algn="ctr">
              <a:buNone/>
            </a:pPr>
            <a:r>
              <a:rPr lang="en-US" sz="14400" i="1" dirty="0" smtClean="0"/>
              <a:t>"</a:t>
            </a:r>
            <a:r>
              <a:rPr lang="en-US" sz="14400" i="1" dirty="0"/>
              <a:t>I wish you Enough</a:t>
            </a:r>
            <a:r>
              <a:rPr lang="en-US" sz="14400" i="1" dirty="0" smtClean="0"/>
              <a:t>....“</a:t>
            </a:r>
          </a:p>
          <a:p>
            <a:pPr marL="0" indent="0" algn="ctr">
              <a:buNone/>
            </a:pPr>
            <a:endParaRPr lang="en-US" sz="112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12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10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0400" dirty="0" smtClean="0"/>
              <a:t>I </a:t>
            </a:r>
            <a:r>
              <a:rPr lang="en-US" sz="10400" dirty="0"/>
              <a:t>wish you enough sun to keep your attitude bright.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0400" dirty="0"/>
              <a:t>I wish you enough rain to appreciate the sun more.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0400" dirty="0"/>
              <a:t>I wish you enough happiness to keep your spirit alive.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0400" dirty="0"/>
              <a:t>I wish you enough pain so that the smallest joys in life </a:t>
            </a:r>
            <a:r>
              <a:rPr lang="en-US" sz="10400" dirty="0" smtClean="0"/>
              <a:t>	appear </a:t>
            </a:r>
            <a:r>
              <a:rPr lang="en-US" sz="10400" dirty="0"/>
              <a:t>much bigger. </a:t>
            </a:r>
            <a:endParaRPr lang="en-US" sz="104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9200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2018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…in </a:t>
            </a:r>
            <a:r>
              <a:rPr lang="en-US" sz="3200" dirty="0"/>
              <a:t>everything give thanks; for this is the will of God in Christ Jesus for you.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 Thessalonians 5:18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17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42672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sz="5900" i="1" dirty="0" smtClean="0"/>
          </a:p>
          <a:p>
            <a:pPr marL="0" indent="0" algn="ctr">
              <a:buNone/>
            </a:pPr>
            <a:r>
              <a:rPr lang="en-US" sz="5800" i="1" dirty="0" smtClean="0"/>
              <a:t>"</a:t>
            </a:r>
            <a:r>
              <a:rPr lang="en-US" sz="5800" i="1" dirty="0"/>
              <a:t>I wish you Enough</a:t>
            </a:r>
            <a:r>
              <a:rPr lang="en-US" sz="5800" i="1" dirty="0" smtClean="0"/>
              <a:t>....“</a:t>
            </a:r>
          </a:p>
          <a:p>
            <a:pPr marL="0" indent="0" algn="ctr">
              <a:buNone/>
            </a:pPr>
            <a:endParaRPr lang="en-US" sz="59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lnSpc>
                <a:spcPct val="120000"/>
              </a:lnSpc>
              <a:buNone/>
            </a:pPr>
            <a:endParaRPr lang="en-US" sz="4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4200" dirty="0" smtClean="0"/>
              <a:t>I </a:t>
            </a:r>
            <a:r>
              <a:rPr lang="en-US" sz="4200" dirty="0"/>
              <a:t>wish you enough gain to satisfy your wanting.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200" dirty="0"/>
              <a:t>I wish you enough loss to appreciate all that you possess.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200" dirty="0"/>
              <a:t>I wish enough "Hello's" to get you through the final </a:t>
            </a:r>
            <a:r>
              <a:rPr lang="en-US" sz="4200" dirty="0" smtClean="0"/>
              <a:t>	"</a:t>
            </a:r>
            <a:r>
              <a:rPr lang="en-US" sz="4200" dirty="0"/>
              <a:t>Good-bye</a:t>
            </a:r>
            <a:r>
              <a:rPr lang="en-US" sz="4200" dirty="0" smtClean="0"/>
              <a:t>..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1310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1409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…as </a:t>
            </a:r>
            <a:r>
              <a:rPr lang="en-US" sz="3200" dirty="0"/>
              <a:t>newborn babes, desire the pure milk of the word, that you may grow thereby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 Peter 2:2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962400"/>
            <a:ext cx="81534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Everyone is expected to grow!  That is how the church is sustained over the years!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863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Apostle Paul’s Turn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92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We give thanks to God always for you all, making mention of you in our prayers, </a:t>
            </a:r>
            <a:r>
              <a:rPr lang="en-US" sz="3200" b="1" baseline="30000" dirty="0"/>
              <a:t>3 </a:t>
            </a:r>
            <a:r>
              <a:rPr lang="en-US" sz="3200" dirty="0"/>
              <a:t>remembering without ceasing your work of faith, labor of love, and patience of hope in our Lord Jesus Christ in the sight of our God and Father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 Thessalonians 1:2-3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Work of Faith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156"/>
            <a:ext cx="8226910" cy="1054250"/>
          </a:xfrm>
        </p:spPr>
        <p:txBody>
          <a:bodyPr/>
          <a:lstStyle/>
          <a:p>
            <a:r>
              <a:rPr lang="en-US" sz="4600" dirty="0" smtClean="0">
                <a:solidFill>
                  <a:schemeClr val="tx1"/>
                </a:solidFill>
              </a:rPr>
              <a:t>Apostle Paul is Thankful for…</a:t>
            </a:r>
            <a:endParaRPr lang="en-US" sz="4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1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Then they said to Him, “What shall we do, that we may work the works of God?”</a:t>
            </a:r>
          </a:p>
          <a:p>
            <a:pPr marL="0" indent="0">
              <a:buNone/>
            </a:pPr>
            <a:r>
              <a:rPr lang="en-US" sz="3200" b="1" baseline="30000" dirty="0"/>
              <a:t>29 </a:t>
            </a:r>
            <a:r>
              <a:rPr lang="en-US" sz="3200" dirty="0"/>
              <a:t>Jesus answered and said to them, “This is the work of God, that you believe in Him whom He sent.”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John 6:28-29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5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Work of Faith</a:t>
            </a:r>
          </a:p>
          <a:p>
            <a:r>
              <a:rPr lang="en-US" sz="3200" dirty="0" smtClean="0"/>
              <a:t> Labor of Love</a:t>
            </a: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156"/>
            <a:ext cx="8226910" cy="1054250"/>
          </a:xfrm>
        </p:spPr>
        <p:txBody>
          <a:bodyPr/>
          <a:lstStyle/>
          <a:p>
            <a:r>
              <a:rPr lang="en-US" sz="4600" dirty="0" smtClean="0">
                <a:solidFill>
                  <a:schemeClr val="tx1"/>
                </a:solidFill>
              </a:rPr>
              <a:t>Apostle Paul is Thankful for…</a:t>
            </a:r>
            <a:endParaRPr lang="en-US" sz="4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7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For God </a:t>
            </a:r>
            <a:r>
              <a:rPr lang="en-US" sz="3200" i="1" dirty="0" smtClean="0"/>
              <a:t>is </a:t>
            </a:r>
            <a:r>
              <a:rPr lang="en-US" sz="3200" dirty="0" smtClean="0"/>
              <a:t>not </a:t>
            </a:r>
            <a:r>
              <a:rPr lang="en-US" sz="3200" dirty="0"/>
              <a:t>unjust to forget your work and labor </a:t>
            </a:r>
            <a:r>
              <a:rPr lang="en-US" sz="3200" dirty="0" smtClean="0"/>
              <a:t>of</a:t>
            </a:r>
            <a:r>
              <a:rPr lang="en-US" sz="3200" baseline="30000" dirty="0"/>
              <a:t> </a:t>
            </a:r>
            <a:r>
              <a:rPr lang="en-US" sz="3200" dirty="0" smtClean="0"/>
              <a:t>love </a:t>
            </a:r>
            <a:r>
              <a:rPr lang="en-US" sz="3200" dirty="0"/>
              <a:t>which you have shown toward His name, </a:t>
            </a:r>
            <a:r>
              <a:rPr lang="en-US" sz="3200" i="1" dirty="0"/>
              <a:t>in that</a:t>
            </a:r>
            <a:r>
              <a:rPr lang="en-US" sz="3200" dirty="0"/>
              <a:t> you have ministered to the saints, and do minister.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Hebrews 6:10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5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Work of Faith</a:t>
            </a:r>
          </a:p>
          <a:p>
            <a:r>
              <a:rPr lang="en-US" sz="3200" dirty="0" smtClean="0"/>
              <a:t> Labor of Love</a:t>
            </a:r>
          </a:p>
          <a:p>
            <a:r>
              <a:rPr lang="en-US" sz="3200" dirty="0" smtClean="0"/>
              <a:t> Patience of Hope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156"/>
            <a:ext cx="8226910" cy="1054250"/>
          </a:xfrm>
        </p:spPr>
        <p:txBody>
          <a:bodyPr/>
          <a:lstStyle/>
          <a:p>
            <a:r>
              <a:rPr lang="en-US" sz="4600" dirty="0" smtClean="0">
                <a:solidFill>
                  <a:schemeClr val="tx1"/>
                </a:solidFill>
              </a:rPr>
              <a:t>Apostle Paul is Thankful for…</a:t>
            </a:r>
            <a:endParaRPr lang="en-US" sz="4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8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09800"/>
            <a:ext cx="7745505" cy="3877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And not only </a:t>
            </a:r>
            <a:r>
              <a:rPr lang="en-US" sz="3000" i="1" dirty="0"/>
              <a:t>that,</a:t>
            </a:r>
            <a:r>
              <a:rPr lang="en-US" sz="3000" dirty="0"/>
              <a:t> but we also glory in tribulations, knowing that tribulation produces perseverance; </a:t>
            </a:r>
            <a:r>
              <a:rPr lang="en-US" sz="3000" b="1" baseline="30000" dirty="0"/>
              <a:t>4 </a:t>
            </a:r>
            <a:r>
              <a:rPr lang="en-US" sz="3000" dirty="0"/>
              <a:t>and perseverance, character; and character, hope. </a:t>
            </a:r>
            <a:r>
              <a:rPr lang="en-US" sz="3000" b="1" baseline="30000" dirty="0"/>
              <a:t>5 </a:t>
            </a:r>
            <a:r>
              <a:rPr lang="en-US" sz="3000" dirty="0"/>
              <a:t>Now hope does not disappoint, because the love of God has been poured out in our hearts by the Holy Spirit who was given to us.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Romans 5:3-5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8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118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sz="3200" dirty="0" smtClean="0"/>
              <a:t>We </a:t>
            </a:r>
            <a:r>
              <a:rPr lang="en-US" sz="3200" dirty="0" smtClean="0"/>
              <a:t>have much to be thankful for!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67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chemeClr val="tx1"/>
                </a:solidFill>
              </a:rPr>
              <a:t>Church Family</a:t>
            </a:r>
            <a:endParaRPr lang="en-US" sz="5500" dirty="0">
              <a:solidFill>
                <a:schemeClr val="tx1"/>
              </a:solidFill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I am thankful for each and every person who assembles to worship here.</a:t>
            </a:r>
          </a:p>
          <a:p>
            <a:endParaRPr lang="en-US" sz="3200" dirty="0"/>
          </a:p>
          <a:p>
            <a:r>
              <a:rPr lang="en-US" sz="3200" dirty="0" smtClean="0"/>
              <a:t> I appreciate that everyone is treated with love and respect.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267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>
                <a:solidFill>
                  <a:schemeClr val="tx1"/>
                </a:solidFill>
              </a:rPr>
              <a:t>Why are people so mean?</a:t>
            </a:r>
            <a:endParaRPr lang="en-US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2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Hear </a:t>
            </a:r>
            <a:r>
              <a:rPr lang="en-US" sz="3200" dirty="0"/>
              <a:t>the word of the </a:t>
            </a:r>
            <a:r>
              <a:rPr lang="en-US" sz="3200" cap="small" dirty="0"/>
              <a:t>Lord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 smtClean="0"/>
              <a:t> You </a:t>
            </a:r>
            <a:r>
              <a:rPr lang="en-US" sz="3200" dirty="0"/>
              <a:t>children of Israel,</a:t>
            </a:r>
            <a:br>
              <a:rPr lang="en-US" sz="3200" dirty="0"/>
            </a:br>
            <a:r>
              <a:rPr lang="en-US" sz="3200" dirty="0" smtClean="0"/>
              <a:t> For </a:t>
            </a:r>
            <a:r>
              <a:rPr lang="en-US" sz="3200" dirty="0"/>
              <a:t>the </a:t>
            </a:r>
            <a:r>
              <a:rPr lang="en-US" sz="3200" cap="small" dirty="0"/>
              <a:t>Lord</a:t>
            </a:r>
            <a:r>
              <a:rPr lang="en-US" sz="3200" dirty="0"/>
              <a:t> </a:t>
            </a:r>
            <a:r>
              <a:rPr lang="en-US" sz="3200" i="1" dirty="0"/>
              <a:t>brings</a:t>
            </a:r>
            <a:r>
              <a:rPr lang="en-US" sz="3200" dirty="0"/>
              <a:t> a charge against </a:t>
            </a:r>
            <a:r>
              <a:rPr lang="en-US" sz="3200" dirty="0" smtClean="0"/>
              <a:t>  the </a:t>
            </a:r>
            <a:r>
              <a:rPr lang="en-US" sz="3200" dirty="0"/>
              <a:t>inhabitants of the land: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“</a:t>
            </a:r>
            <a:r>
              <a:rPr lang="en-US" sz="3200" dirty="0"/>
              <a:t>There is no truth or mercy</a:t>
            </a:r>
            <a:br>
              <a:rPr lang="en-US" sz="3200" dirty="0"/>
            </a:br>
            <a:r>
              <a:rPr lang="en-US" sz="3200" dirty="0"/>
              <a:t>Or knowledge of God in the land.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Hosea 4:1-2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4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baseline="30000" dirty="0" smtClean="0"/>
              <a:t>2</a:t>
            </a:r>
            <a:r>
              <a:rPr lang="en-US" sz="3200" b="1" baseline="30000" dirty="0"/>
              <a:t> </a:t>
            </a:r>
            <a:r>
              <a:rPr lang="en-US" sz="3200" i="1" dirty="0"/>
              <a:t>By</a:t>
            </a:r>
            <a:r>
              <a:rPr lang="en-US" sz="3200" dirty="0"/>
              <a:t> swearing and lying,</a:t>
            </a:r>
            <a:br>
              <a:rPr lang="en-US" sz="3200" dirty="0"/>
            </a:br>
            <a:r>
              <a:rPr lang="en-US" sz="3200" dirty="0" smtClean="0"/>
              <a:t> Killing </a:t>
            </a:r>
            <a:r>
              <a:rPr lang="en-US" sz="3200" dirty="0"/>
              <a:t>and stealing and committing </a:t>
            </a:r>
            <a:r>
              <a:rPr lang="en-US" sz="3200" dirty="0" smtClean="0"/>
              <a:t>adultery, They </a:t>
            </a:r>
            <a:r>
              <a:rPr lang="en-US" sz="3200" dirty="0"/>
              <a:t>break all restraint,</a:t>
            </a:r>
            <a:br>
              <a:rPr lang="en-US" sz="3200" dirty="0"/>
            </a:br>
            <a:r>
              <a:rPr lang="en-US" sz="3200" dirty="0"/>
              <a:t>With bloodshed upon bloodshed.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Hosea 4:1-2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1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200" dirty="0" smtClean="0">
                <a:solidFill>
                  <a:schemeClr val="tx1"/>
                </a:solidFill>
              </a:rPr>
              <a:t>Perilous Times</a:t>
            </a:r>
            <a:endParaRPr lang="en-US" sz="52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2 Timothy 3:1-5</a:t>
            </a:r>
          </a:p>
          <a:p>
            <a:endParaRPr lang="en-US" sz="3200" dirty="0" smtClean="0"/>
          </a:p>
          <a:p>
            <a:r>
              <a:rPr lang="en-US" sz="3200" dirty="0" smtClean="0"/>
              <a:t> May </a:t>
            </a:r>
            <a:r>
              <a:rPr lang="en-US" sz="3200" dirty="0"/>
              <a:t>these traits never been known </a:t>
            </a:r>
            <a:r>
              <a:rPr lang="en-US" sz="3200" dirty="0" smtClean="0"/>
              <a:t>      among </a:t>
            </a:r>
            <a:r>
              <a:rPr lang="en-US" sz="3200" dirty="0"/>
              <a:t>the Lord’s Church!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072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 Analogy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7772400" cy="394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72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</TotalTime>
  <Words>482</Words>
  <Application>Microsoft Office PowerPoint</Application>
  <PresentationFormat>On-screen Show (4:3)</PresentationFormat>
  <Paragraphs>93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Hardcover</vt:lpstr>
      <vt:lpstr>Things the Apostle Paul and I are Thankful for</vt:lpstr>
      <vt:lpstr>1 Thessalonians 5:18</vt:lpstr>
      <vt:lpstr>PowerPoint Presentation</vt:lpstr>
      <vt:lpstr>Church Family</vt:lpstr>
      <vt:lpstr>Why are people so mean?</vt:lpstr>
      <vt:lpstr>Hosea 4:1-2</vt:lpstr>
      <vt:lpstr>Hosea 4:1-2</vt:lpstr>
      <vt:lpstr>Perilous Times</vt:lpstr>
      <vt:lpstr>An Analogy</vt:lpstr>
      <vt:lpstr>An Analogy</vt:lpstr>
      <vt:lpstr>An Analogy</vt:lpstr>
      <vt:lpstr>An Analogy</vt:lpstr>
      <vt:lpstr>Galatians 5:14-15</vt:lpstr>
      <vt:lpstr>Church Family</vt:lpstr>
      <vt:lpstr>Word of God</vt:lpstr>
      <vt:lpstr>Hosea 4:6</vt:lpstr>
      <vt:lpstr>The Process</vt:lpstr>
      <vt:lpstr>1 Thessalonians 5:18</vt:lpstr>
      <vt:lpstr>PowerPoint Presentation</vt:lpstr>
      <vt:lpstr>PowerPoint Presentation</vt:lpstr>
      <vt:lpstr>1 Peter 2:2</vt:lpstr>
      <vt:lpstr>Apostle Paul’s Turn</vt:lpstr>
      <vt:lpstr>1 Thessalonians 1:2-3</vt:lpstr>
      <vt:lpstr>Apostle Paul is Thankful for…</vt:lpstr>
      <vt:lpstr>John 6:28-29</vt:lpstr>
      <vt:lpstr>Apostle Paul is Thankful for…</vt:lpstr>
      <vt:lpstr>Hebrews 6:10</vt:lpstr>
      <vt:lpstr>Apostle Paul is Thankful for…</vt:lpstr>
      <vt:lpstr>Romans 5:3-5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Passover</dc:title>
  <dc:creator>Bryan Morrison</dc:creator>
  <cp:lastModifiedBy>Bryan Morrison</cp:lastModifiedBy>
  <cp:revision>127</cp:revision>
  <cp:lastPrinted>2015-05-31T14:13:45Z</cp:lastPrinted>
  <dcterms:created xsi:type="dcterms:W3CDTF">2013-01-06T04:51:22Z</dcterms:created>
  <dcterms:modified xsi:type="dcterms:W3CDTF">2015-11-28T16:01:40Z</dcterms:modified>
</cp:coreProperties>
</file>