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8" r:id="rId2"/>
    <p:sldId id="256" r:id="rId3"/>
    <p:sldId id="359" r:id="rId4"/>
    <p:sldId id="367" r:id="rId5"/>
    <p:sldId id="360" r:id="rId6"/>
    <p:sldId id="361" r:id="rId7"/>
    <p:sldId id="362" r:id="rId8"/>
    <p:sldId id="363" r:id="rId9"/>
    <p:sldId id="374" r:id="rId10"/>
    <p:sldId id="375" r:id="rId11"/>
    <p:sldId id="364" r:id="rId12"/>
    <p:sldId id="365" r:id="rId13"/>
    <p:sldId id="366" r:id="rId14"/>
    <p:sldId id="369" r:id="rId15"/>
    <p:sldId id="376" r:id="rId16"/>
    <p:sldId id="377" r:id="rId17"/>
    <p:sldId id="378" r:id="rId18"/>
    <p:sldId id="382" r:id="rId19"/>
    <p:sldId id="379" r:id="rId20"/>
    <p:sldId id="370" r:id="rId21"/>
    <p:sldId id="335" r:id="rId22"/>
    <p:sldId id="380" r:id="rId23"/>
    <p:sldId id="3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F495E-403F-4F21-B909-8C4656019B0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441A-9F04-45B6-A6FB-5EF3D5E7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0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</a:t>
            </a:r>
            <a:r>
              <a:rPr lang="en-US" b="1" dirty="0" smtClean="0"/>
              <a:t>4:1-11 (Jesus)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baseline="30000" dirty="0" smtClean="0"/>
              <a:t>8</a:t>
            </a:r>
            <a:r>
              <a:rPr lang="en-US" b="1" baseline="30000" dirty="0"/>
              <a:t> </a:t>
            </a:r>
            <a:r>
              <a:rPr lang="en-US" dirty="0"/>
              <a:t>Again, the devil took Him up on an exceedingly high mountain, and showed Him all the kingdoms of the world and their glory. </a:t>
            </a:r>
            <a:r>
              <a:rPr lang="en-US" b="1" baseline="30000" dirty="0"/>
              <a:t>9 </a:t>
            </a:r>
            <a:r>
              <a:rPr lang="en-US" dirty="0"/>
              <a:t>And he said to Him, “All these things I will give You if You will fall down and worship me.”</a:t>
            </a:r>
          </a:p>
          <a:p>
            <a:pPr marL="0" indent="0">
              <a:buNone/>
            </a:pPr>
            <a:r>
              <a:rPr lang="en-US" b="1" baseline="30000" dirty="0"/>
              <a:t>10 </a:t>
            </a:r>
            <a:r>
              <a:rPr lang="en-US" dirty="0"/>
              <a:t>Then Jesus said to him, </a:t>
            </a:r>
            <a:r>
              <a:rPr lang="en-US" dirty="0" smtClean="0"/>
              <a:t>“Away </a:t>
            </a:r>
            <a:r>
              <a:rPr lang="en-US" dirty="0"/>
              <a:t>with you, Satan! For it is written, ‘You shall worship the </a:t>
            </a:r>
            <a:r>
              <a:rPr lang="en-US" cap="small" dirty="0"/>
              <a:t>Lord</a:t>
            </a:r>
            <a:r>
              <a:rPr lang="en-US" dirty="0"/>
              <a:t> your God, and Him only you shall serve.’ ”</a:t>
            </a:r>
          </a:p>
          <a:p>
            <a:pPr marL="0" indent="0">
              <a:buNone/>
            </a:pPr>
            <a:r>
              <a:rPr lang="en-US" b="1" baseline="30000" dirty="0"/>
              <a:t>11 </a:t>
            </a:r>
            <a:r>
              <a:rPr lang="en-US" dirty="0"/>
              <a:t>Then the devil left Him, and behold, angels came and ministered to Him.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 </a:t>
            </a:r>
            <a:r>
              <a:rPr lang="en-US" b="1" dirty="0" smtClean="0"/>
              <a:t>1:6-7 (God)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 there was a day when the sons of God came to present themselves before the </a:t>
            </a:r>
            <a:r>
              <a:rPr lang="en-US" cap="small" dirty="0"/>
              <a:t>Lord</a:t>
            </a:r>
            <a:r>
              <a:rPr lang="en-US" dirty="0"/>
              <a:t>, and </a:t>
            </a:r>
            <a:r>
              <a:rPr lang="en-US" dirty="0" smtClean="0"/>
              <a:t>Satan </a:t>
            </a:r>
            <a:r>
              <a:rPr lang="en-US" dirty="0"/>
              <a:t>also came among them. </a:t>
            </a:r>
            <a:r>
              <a:rPr lang="en-US" b="1" baseline="30000" dirty="0"/>
              <a:t>7 </a:t>
            </a:r>
            <a:r>
              <a:rPr lang="en-US" dirty="0"/>
              <a:t>And the </a:t>
            </a:r>
            <a:r>
              <a:rPr lang="en-US" cap="small" dirty="0"/>
              <a:t>Lord</a:t>
            </a:r>
            <a:r>
              <a:rPr lang="en-US" dirty="0"/>
              <a:t> said to </a:t>
            </a:r>
            <a:r>
              <a:rPr lang="en-US" dirty="0" smtClean="0"/>
              <a:t>Satan</a:t>
            </a:r>
            <a:r>
              <a:rPr lang="en-US" dirty="0"/>
              <a:t>, “From where do you come?”</a:t>
            </a:r>
          </a:p>
          <a:p>
            <a:pPr marL="0" indent="0">
              <a:buNone/>
            </a:pPr>
            <a:r>
              <a:rPr lang="en-US" dirty="0"/>
              <a:t>So Satan answered the </a:t>
            </a:r>
            <a:r>
              <a:rPr lang="en-US" cap="small" dirty="0"/>
              <a:t>Lord</a:t>
            </a:r>
            <a:r>
              <a:rPr lang="en-US" dirty="0"/>
              <a:t> and said, “From going to and fro on the earth, and from walking back and forth on it.”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 Faces of Satan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Liar</a:t>
            </a:r>
          </a:p>
          <a:p>
            <a:pPr marL="514350" indent="-514350">
              <a:buAutoNum type="arabicPeriod"/>
            </a:pPr>
            <a:r>
              <a:rPr lang="en-US" dirty="0" smtClean="0"/>
              <a:t>Hypocrite</a:t>
            </a:r>
          </a:p>
          <a:p>
            <a:pPr marL="514350" indent="-514350">
              <a:buAutoNum type="arabicPeriod"/>
            </a:pPr>
            <a:r>
              <a:rPr lang="en-US" dirty="0" smtClean="0"/>
              <a:t>Tempter</a:t>
            </a:r>
          </a:p>
          <a:p>
            <a:pPr marL="514350" indent="-514350">
              <a:buAutoNum type="arabicPeriod"/>
            </a:pPr>
            <a:r>
              <a:rPr lang="en-US" dirty="0" smtClean="0"/>
              <a:t>Doubter</a:t>
            </a:r>
          </a:p>
          <a:p>
            <a:pPr marL="514350" indent="-514350">
              <a:buAutoNum type="arabicPeriod"/>
            </a:pPr>
            <a:r>
              <a:rPr lang="en-US" dirty="0" smtClean="0"/>
              <a:t>Agitator</a:t>
            </a:r>
          </a:p>
          <a:p>
            <a:pPr marL="514350" indent="-514350">
              <a:buAutoNum type="arabicPeriod"/>
            </a:pPr>
            <a:r>
              <a:rPr lang="en-US" dirty="0" smtClean="0"/>
              <a:t>Powerful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22:31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And the Lord said, “Simon, Simon! Indeed, Satan has asked for you, that he may sift </a:t>
            </a:r>
            <a:r>
              <a:rPr lang="en-US" i="1" dirty="0"/>
              <a:t>you</a:t>
            </a:r>
            <a:r>
              <a:rPr lang="en-US" dirty="0"/>
              <a:t> as wheat.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82296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Make no mistake – there is a battle underway right now for our soul!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088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Zechariah 3:1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And he showed me Joshua the high priest standing before the angel of Jehovah, and </a:t>
            </a:r>
            <a:r>
              <a:rPr lang="en-US" dirty="0" smtClean="0"/>
              <a:t>Satan </a:t>
            </a:r>
            <a:r>
              <a:rPr lang="en-US" dirty="0"/>
              <a:t>standing at his right hand to be his </a:t>
            </a:r>
            <a:r>
              <a:rPr lang="en-US" b="1" u="sng" dirty="0"/>
              <a:t>adversary</a:t>
            </a:r>
            <a:r>
              <a:rPr lang="en-US" dirty="0"/>
              <a:t>. </a:t>
            </a:r>
            <a:r>
              <a:rPr lang="en-US" dirty="0" smtClean="0"/>
              <a:t> (ASV)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If We Could Only See What Elisha Saw</a:t>
            </a:r>
            <a:endParaRPr lang="en-US" b="1" dirty="0"/>
          </a:p>
        </p:txBody>
      </p:sp>
      <p:sp>
        <p:nvSpPr>
          <p:cNvPr id="4" name="AutoShape 2" descr="Elisha and the Syria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Fervent - Part II - II Kings 6:8-17 - “Focus” FBC Canton - Sunday am -  March 10, 2019 – Pastor Mike Rober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5" y="1600200"/>
            <a:ext cx="82478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3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Kings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Therefore he </a:t>
            </a:r>
            <a:r>
              <a:rPr lang="en-US" dirty="0" smtClean="0"/>
              <a:t>[</a:t>
            </a:r>
            <a:r>
              <a:rPr lang="en-US" i="1" dirty="0" smtClean="0"/>
              <a:t>Syrian King</a:t>
            </a:r>
            <a:r>
              <a:rPr lang="en-US" dirty="0" smtClean="0"/>
              <a:t>] sent </a:t>
            </a:r>
            <a:r>
              <a:rPr lang="en-US" dirty="0"/>
              <a:t>horses and chariots and a great army there, and they came by night and surrounded the city. </a:t>
            </a:r>
            <a:r>
              <a:rPr lang="en-US" b="1" baseline="30000" dirty="0"/>
              <a:t>15 </a:t>
            </a:r>
            <a:r>
              <a:rPr lang="en-US" dirty="0"/>
              <a:t>And when the servant of the man of God arose early and went out, there was an army, surrounding the city with horses and chariots. And his servant said to </a:t>
            </a:r>
            <a:r>
              <a:rPr lang="en-US" dirty="0" smtClean="0"/>
              <a:t>him [</a:t>
            </a:r>
            <a:r>
              <a:rPr lang="en-US" i="1" dirty="0" smtClean="0"/>
              <a:t>Elisha</a:t>
            </a:r>
            <a:r>
              <a:rPr lang="en-US" dirty="0" smtClean="0"/>
              <a:t>], </a:t>
            </a:r>
            <a:r>
              <a:rPr lang="en-US" dirty="0"/>
              <a:t>“Alas, my master! What shall we do?”</a:t>
            </a:r>
          </a:p>
          <a:p>
            <a:pPr marL="0" indent="0">
              <a:buNone/>
            </a:pPr>
            <a:r>
              <a:rPr lang="en-US" b="1" baseline="30000" dirty="0"/>
              <a:t>16 </a:t>
            </a:r>
            <a:r>
              <a:rPr lang="en-US" dirty="0"/>
              <a:t>So he answered, “</a:t>
            </a:r>
            <a:r>
              <a:rPr lang="en-US" b="1" dirty="0"/>
              <a:t>Do not fear, for those who </a:t>
            </a:r>
            <a:r>
              <a:rPr lang="en-US" b="1" i="1" dirty="0"/>
              <a:t>are</a:t>
            </a:r>
            <a:r>
              <a:rPr lang="en-US" b="1" dirty="0"/>
              <a:t> with us </a:t>
            </a:r>
            <a:r>
              <a:rPr lang="en-US" b="1" i="1" dirty="0"/>
              <a:t>are</a:t>
            </a:r>
            <a:r>
              <a:rPr lang="en-US" b="1" dirty="0"/>
              <a:t> more than those who </a:t>
            </a:r>
            <a:r>
              <a:rPr lang="en-US" b="1" i="1" dirty="0"/>
              <a:t>are</a:t>
            </a:r>
            <a:r>
              <a:rPr lang="en-US" b="1" dirty="0"/>
              <a:t> with them</a:t>
            </a:r>
            <a:r>
              <a:rPr lang="en-US" dirty="0"/>
              <a:t>.” </a:t>
            </a:r>
            <a:r>
              <a:rPr lang="en-US" b="1" baseline="30000" dirty="0"/>
              <a:t>17 </a:t>
            </a:r>
            <a:r>
              <a:rPr lang="en-US" dirty="0"/>
              <a:t>And Elisha prayed, and said, “</a:t>
            </a:r>
            <a:r>
              <a:rPr lang="en-US" cap="small" dirty="0"/>
              <a:t>Lord</a:t>
            </a:r>
            <a:r>
              <a:rPr lang="en-US" dirty="0"/>
              <a:t>, I pray, open his eyes that he may see.” Then the </a:t>
            </a:r>
            <a:r>
              <a:rPr lang="en-US" cap="small" dirty="0"/>
              <a:t>Lord</a:t>
            </a:r>
            <a:r>
              <a:rPr lang="en-US" dirty="0"/>
              <a:t> opened the eyes of the young man, and he saw. And behold, the mountain </a:t>
            </a:r>
            <a:r>
              <a:rPr lang="en-US" i="1" dirty="0"/>
              <a:t>was</a:t>
            </a:r>
            <a:r>
              <a:rPr lang="en-US" dirty="0"/>
              <a:t> full of horses and chariots of fire all around Elisha.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“</a:t>
            </a:r>
            <a:r>
              <a:rPr lang="en-US" sz="6000" b="1" dirty="0"/>
              <a:t>Do not fear, for those who </a:t>
            </a:r>
            <a:r>
              <a:rPr lang="en-US" sz="6000" b="1" i="1" dirty="0"/>
              <a:t>are</a:t>
            </a:r>
            <a:r>
              <a:rPr lang="en-US" sz="6000" b="1" dirty="0"/>
              <a:t> with us </a:t>
            </a:r>
            <a:r>
              <a:rPr lang="en-US" sz="6000" b="1" i="1" dirty="0"/>
              <a:t>are</a:t>
            </a:r>
            <a:r>
              <a:rPr lang="en-US" sz="6000" b="1" dirty="0"/>
              <a:t> more than those who </a:t>
            </a:r>
            <a:r>
              <a:rPr lang="en-US" sz="6000" b="1" i="1" dirty="0"/>
              <a:t>are</a:t>
            </a:r>
            <a:r>
              <a:rPr lang="en-US" sz="6000" b="1" dirty="0"/>
              <a:t> with them</a:t>
            </a:r>
            <a:r>
              <a:rPr lang="en-US" sz="6000" dirty="0"/>
              <a:t>.” </a:t>
            </a:r>
          </a:p>
        </p:txBody>
      </p:sp>
    </p:spTree>
    <p:extLst>
      <p:ext uri="{BB962C8B-B14F-4D97-AF65-F5344CB8AC3E}">
        <p14:creationId xmlns:p14="http://schemas.microsoft.com/office/powerpoint/2010/main" val="31543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4:17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‘This decision </a:t>
            </a:r>
            <a:r>
              <a:rPr lang="en-US" i="1" dirty="0"/>
              <a:t>is</a:t>
            </a:r>
            <a:r>
              <a:rPr lang="en-US" dirty="0"/>
              <a:t> by the decree of </a:t>
            </a:r>
            <a:r>
              <a:rPr lang="en-US" u="sng" dirty="0"/>
              <a:t>the watchers</a:t>
            </a:r>
            <a:r>
              <a:rPr lang="en-US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the sentence by the word of the holy ones,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order that the living may know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the Most High rules in the kingdom of men,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Gives it to whomever He will,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sets over it the lowest of men.’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50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But do not be deceived, for Satan has recruited very well!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37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153400" cy="1828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Who Are We Fighting?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219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November 8, 2020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 Angelo,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11:13-14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such </a:t>
            </a:r>
            <a:r>
              <a:rPr lang="en-US" i="1" dirty="0"/>
              <a:t>are</a:t>
            </a:r>
            <a:r>
              <a:rPr lang="en-US" dirty="0"/>
              <a:t> false apostles, deceitful workers, transforming themselves into apostles of Christ. </a:t>
            </a:r>
            <a:r>
              <a:rPr lang="en-US" b="1" baseline="30000" dirty="0"/>
              <a:t>14 </a:t>
            </a:r>
            <a:r>
              <a:rPr lang="en-US" dirty="0"/>
              <a:t>And no wonder! For Satan himself transforms himself into an angel of light.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495800"/>
            <a:ext cx="80772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With this thought, how do we recognize these deceitful workers around us today?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210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Proverbs 6:16-19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These six </a:t>
            </a:r>
            <a:r>
              <a:rPr lang="en-US" i="1" dirty="0"/>
              <a:t>things</a:t>
            </a:r>
            <a:r>
              <a:rPr lang="en-US" dirty="0"/>
              <a:t> the </a:t>
            </a:r>
            <a:r>
              <a:rPr lang="en-US" cap="small" dirty="0"/>
              <a:t>Lord</a:t>
            </a:r>
            <a:r>
              <a:rPr lang="en-US" dirty="0"/>
              <a:t> hates,</a:t>
            </a:r>
            <a:br>
              <a:rPr lang="en-US" dirty="0"/>
            </a:br>
            <a:r>
              <a:rPr lang="en-US" dirty="0"/>
              <a:t>Yes, seven </a:t>
            </a:r>
            <a:r>
              <a:rPr lang="en-US" i="1" dirty="0"/>
              <a:t>are</a:t>
            </a:r>
            <a:r>
              <a:rPr lang="en-US" dirty="0"/>
              <a:t> an abomination to </a:t>
            </a:r>
            <a:r>
              <a:rPr lang="en-US" dirty="0" smtClean="0"/>
              <a:t>Him: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baseline="30000" dirty="0" smtClean="0"/>
              <a:t>1  </a:t>
            </a:r>
            <a:r>
              <a:rPr lang="en-US" dirty="0" smtClean="0"/>
              <a:t>A</a:t>
            </a:r>
            <a:r>
              <a:rPr lang="en-US" dirty="0"/>
              <a:t> proud </a:t>
            </a:r>
            <a:r>
              <a:rPr lang="en-US" dirty="0" smtClean="0"/>
              <a:t>look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baseline="30000" dirty="0" smtClean="0"/>
              <a:t>2  </a:t>
            </a:r>
            <a:r>
              <a:rPr lang="en-US" dirty="0" smtClean="0"/>
              <a:t>A </a:t>
            </a:r>
            <a:r>
              <a:rPr lang="en-US" dirty="0"/>
              <a:t>lying </a:t>
            </a:r>
            <a:r>
              <a:rPr lang="en-US" dirty="0" smtClean="0"/>
              <a:t>tongue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 smtClean="0"/>
              <a:t>3  </a:t>
            </a:r>
            <a:r>
              <a:rPr lang="en-US" dirty="0" smtClean="0"/>
              <a:t>Hands </a:t>
            </a:r>
            <a:r>
              <a:rPr lang="en-US" dirty="0"/>
              <a:t>that shed innocent </a:t>
            </a:r>
            <a:r>
              <a:rPr lang="en-US" dirty="0" smtClean="0"/>
              <a:t>blood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 smtClean="0"/>
              <a:t>4  </a:t>
            </a:r>
            <a:r>
              <a:rPr lang="en-US" dirty="0" smtClean="0"/>
              <a:t>A </a:t>
            </a:r>
            <a:r>
              <a:rPr lang="en-US" dirty="0"/>
              <a:t>heart that devises wicked </a:t>
            </a:r>
            <a:r>
              <a:rPr lang="en-US" dirty="0" smtClean="0"/>
              <a:t>plans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 smtClean="0"/>
              <a:t>5  </a:t>
            </a:r>
            <a:r>
              <a:rPr lang="en-US" dirty="0" smtClean="0"/>
              <a:t>Feet </a:t>
            </a:r>
            <a:r>
              <a:rPr lang="en-US" dirty="0"/>
              <a:t>that are swift in running to </a:t>
            </a:r>
            <a:r>
              <a:rPr lang="en-US" dirty="0" smtClean="0"/>
              <a:t>evil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 smtClean="0"/>
              <a:t>6  </a:t>
            </a:r>
            <a:r>
              <a:rPr lang="en-US" dirty="0" smtClean="0"/>
              <a:t>A false </a:t>
            </a:r>
            <a:r>
              <a:rPr lang="en-US" dirty="0"/>
              <a:t>witness </a:t>
            </a:r>
            <a:r>
              <a:rPr lang="en-US" i="1" dirty="0"/>
              <a:t>who</a:t>
            </a:r>
            <a:r>
              <a:rPr lang="en-US" dirty="0"/>
              <a:t> speaks </a:t>
            </a:r>
            <a:r>
              <a:rPr lang="en-US" dirty="0" smtClean="0"/>
              <a:t>lies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 smtClean="0"/>
              <a:t>7  </a:t>
            </a:r>
            <a:r>
              <a:rPr lang="en-US" dirty="0" smtClean="0"/>
              <a:t>And </a:t>
            </a:r>
            <a:r>
              <a:rPr lang="en-US" dirty="0"/>
              <a:t>one who sows discord among </a:t>
            </a:r>
            <a:r>
              <a:rPr lang="en-US" dirty="0" smtClean="0"/>
              <a:t>brethren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 smtClean="0"/>
              <a:t>It is because of these enemies that the Christian must have the proper armor!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2583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Ephesians 6:11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Put on the whole armor of God, that you may be able to stand against the </a:t>
            </a:r>
            <a:r>
              <a:rPr lang="en-US" dirty="0" smtClean="0"/>
              <a:t>wiles </a:t>
            </a:r>
            <a:r>
              <a:rPr lang="en-US" dirty="0"/>
              <a:t>of the devil.</a:t>
            </a:r>
          </a:p>
        </p:txBody>
      </p:sp>
    </p:spTree>
    <p:extLst>
      <p:ext uri="{BB962C8B-B14F-4D97-AF65-F5344CB8AC3E}">
        <p14:creationId xmlns:p14="http://schemas.microsoft.com/office/powerpoint/2010/main" val="20939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Ephesians 6:12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we do not wrestle against flesh and blood, but against principalities, against powers, against the rulers of </a:t>
            </a:r>
            <a:r>
              <a:rPr lang="en-US" dirty="0" smtClean="0"/>
              <a:t>the </a:t>
            </a:r>
            <a:r>
              <a:rPr lang="en-US" dirty="0"/>
              <a:t>darkness of this age, against spiritual </a:t>
            </a:r>
            <a:r>
              <a:rPr lang="en-US" i="1" dirty="0"/>
              <a:t>hosts</a:t>
            </a:r>
            <a:r>
              <a:rPr lang="en-US" dirty="0"/>
              <a:t> of wickedness in the heavenly </a:t>
            </a:r>
            <a:r>
              <a:rPr lang="en-US" i="1" dirty="0"/>
              <a:t>places.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25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4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Are We Fighting?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 smtClean="0"/>
              <a:t>We are not fighting an easily identified enemy, but rather wicked spirits that reign in the hearts of men.</a:t>
            </a:r>
            <a:endParaRPr lang="en-US" sz="3400" dirty="0"/>
          </a:p>
        </p:txBody>
      </p:sp>
      <p:pic>
        <p:nvPicPr>
          <p:cNvPr id="1026" name="Picture 2" descr="Black Hat vs. White Hat SEO | Rain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4800600" cy="289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6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Conversations of Satan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Eve (Genesis </a:t>
            </a:r>
            <a:r>
              <a:rPr lang="en-US" dirty="0" smtClean="0"/>
              <a:t>3)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Christ (Matthew 4)</a:t>
            </a:r>
          </a:p>
          <a:p>
            <a:pPr marL="514350" indent="-514350">
              <a:buAutoNum type="arabicPeriod"/>
            </a:pPr>
            <a:r>
              <a:rPr lang="en-US" dirty="0" smtClean="0"/>
              <a:t>God (Job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3:4-5 (Eve)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Then the serpent said to the woman, “You will not surely die. </a:t>
            </a:r>
            <a:r>
              <a:rPr lang="en-US" b="1" baseline="30000" dirty="0"/>
              <a:t>5 </a:t>
            </a:r>
            <a:r>
              <a:rPr lang="en-US" dirty="0"/>
              <a:t>For God knows that in the day you eat of it your eyes will be opened, and you will be like God, knowing good and evil.”</a:t>
            </a:r>
          </a:p>
        </p:txBody>
      </p:sp>
    </p:spTree>
    <p:extLst>
      <p:ext uri="{BB962C8B-B14F-4D97-AF65-F5344CB8AC3E}">
        <p14:creationId xmlns:p14="http://schemas.microsoft.com/office/powerpoint/2010/main" val="35849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4:1-11 (Jesus)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Then Jesus was led up by the Spirit into the wilderness to be tempted by the devil. </a:t>
            </a:r>
            <a:r>
              <a:rPr lang="en-US" b="1" baseline="30000" dirty="0"/>
              <a:t>2 </a:t>
            </a:r>
            <a:r>
              <a:rPr lang="en-US" dirty="0"/>
              <a:t>And when He had fasted forty days and forty nights, afterward He was hungry. </a:t>
            </a:r>
            <a:r>
              <a:rPr lang="en-US" b="1" baseline="30000" dirty="0"/>
              <a:t>3 </a:t>
            </a:r>
            <a:r>
              <a:rPr lang="en-US" dirty="0"/>
              <a:t>Now when the tempter came to Him, he said, “If You are the Son of God, command that these stones become bread.”</a:t>
            </a:r>
          </a:p>
          <a:p>
            <a:pPr marL="0" indent="0">
              <a:buNone/>
            </a:pPr>
            <a:r>
              <a:rPr lang="en-US" b="1" baseline="30000" dirty="0"/>
              <a:t>4 </a:t>
            </a:r>
            <a:r>
              <a:rPr lang="en-US" dirty="0"/>
              <a:t>But He answered and said, “It is written, ‘Man shall not live by bread alone, but by every word that proceeds from the mouth of God.’ 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4:1-11 (Jesus)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the devil took Him up into the holy city, set Him on the pinnacle of the temple, </a:t>
            </a:r>
            <a:r>
              <a:rPr lang="en-US" b="1" baseline="30000" dirty="0"/>
              <a:t>6 </a:t>
            </a:r>
            <a:r>
              <a:rPr lang="en-US" dirty="0"/>
              <a:t>and said to Him, “If You are the Son of God, throw Yourself down. For it is written:</a:t>
            </a:r>
          </a:p>
          <a:p>
            <a:pPr marL="0" indent="0">
              <a:buNone/>
            </a:pPr>
            <a:r>
              <a:rPr lang="en-US" dirty="0"/>
              <a:t>‘He shall give His angels charge over you</a:t>
            </a:r>
            <a:r>
              <a:rPr lang="en-US" dirty="0" smtClean="0"/>
              <a:t>,’ and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‘In </a:t>
            </a:r>
            <a:r>
              <a:rPr lang="en-US" i="1" dirty="0"/>
              <a:t>their</a:t>
            </a:r>
            <a:r>
              <a:rPr lang="en-US" dirty="0"/>
              <a:t> hands they shall bear you up,</a:t>
            </a:r>
            <a:br>
              <a:rPr lang="en-US" dirty="0"/>
            </a:br>
            <a:r>
              <a:rPr lang="en-US" dirty="0"/>
              <a:t>Lest you dash your foot against a stone.’ ”</a:t>
            </a:r>
          </a:p>
          <a:p>
            <a:pPr marL="0" indent="0">
              <a:buNone/>
            </a:pPr>
            <a:r>
              <a:rPr lang="en-US" b="1" baseline="30000" dirty="0"/>
              <a:t>7 </a:t>
            </a:r>
            <a:r>
              <a:rPr lang="en-US" dirty="0"/>
              <a:t>Jesus said to him, “It is written again, ‘You shall not </a:t>
            </a:r>
            <a:r>
              <a:rPr lang="en-US" dirty="0" smtClean="0"/>
              <a:t>tempt </a:t>
            </a:r>
            <a:r>
              <a:rPr lang="en-US" dirty="0"/>
              <a:t>the </a:t>
            </a:r>
            <a:r>
              <a:rPr lang="en-US" cap="small" dirty="0"/>
              <a:t>Lord</a:t>
            </a:r>
            <a:r>
              <a:rPr lang="en-US" dirty="0"/>
              <a:t> your God.’ 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4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291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Who Are We Fighting?</vt:lpstr>
      <vt:lpstr>Ephesians 6:12</vt:lpstr>
      <vt:lpstr>PowerPoint Presentation</vt:lpstr>
      <vt:lpstr>Who Are We Fighting?</vt:lpstr>
      <vt:lpstr>The Conversations of Satan</vt:lpstr>
      <vt:lpstr>Genesis 3:4-5 (Eve)</vt:lpstr>
      <vt:lpstr>Matthew 4:1-11 (Jesus)</vt:lpstr>
      <vt:lpstr>Matthew 4:1-11 (Jesus)</vt:lpstr>
      <vt:lpstr>Matthew 4:1-11 (Jesus)</vt:lpstr>
      <vt:lpstr>Job 1:6-7 (God)</vt:lpstr>
      <vt:lpstr>The Many Faces of Satan</vt:lpstr>
      <vt:lpstr>Luke 22:31</vt:lpstr>
      <vt:lpstr>Zechariah 3:1</vt:lpstr>
      <vt:lpstr>If We Could Only See What Elisha Saw</vt:lpstr>
      <vt:lpstr>2 Kings 6:14-18</vt:lpstr>
      <vt:lpstr>PowerPoint Presentation</vt:lpstr>
      <vt:lpstr>Daniel 4:17</vt:lpstr>
      <vt:lpstr>PowerPoint Presentation</vt:lpstr>
      <vt:lpstr>2 Corinthians 11:13-14</vt:lpstr>
      <vt:lpstr>Proverbs 6:16-19</vt:lpstr>
      <vt:lpstr>PowerPoint Presentation</vt:lpstr>
      <vt:lpstr>Ephesians 6:11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</dc:title>
  <dc:creator>Bryan Morrison</dc:creator>
  <cp:lastModifiedBy>Bryan Morrison</cp:lastModifiedBy>
  <cp:revision>127</cp:revision>
  <dcterms:created xsi:type="dcterms:W3CDTF">2006-08-16T00:00:00Z</dcterms:created>
  <dcterms:modified xsi:type="dcterms:W3CDTF">2020-11-08T02:15:33Z</dcterms:modified>
</cp:coreProperties>
</file>