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338" r:id="rId2"/>
    <p:sldId id="279" r:id="rId3"/>
    <p:sldId id="339" r:id="rId4"/>
    <p:sldId id="340" r:id="rId5"/>
    <p:sldId id="343" r:id="rId6"/>
    <p:sldId id="344" r:id="rId7"/>
    <p:sldId id="345" r:id="rId8"/>
    <p:sldId id="346" r:id="rId9"/>
    <p:sldId id="347" r:id="rId10"/>
    <p:sldId id="321" r:id="rId11"/>
    <p:sldId id="322" r:id="rId12"/>
    <p:sldId id="325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9" r:id="rId24"/>
    <p:sldId id="358" r:id="rId25"/>
    <p:sldId id="360" r:id="rId26"/>
    <p:sldId id="361" r:id="rId27"/>
    <p:sldId id="362" r:id="rId28"/>
    <p:sldId id="363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38"/>
            <p14:sldId id="279"/>
            <p14:sldId id="339"/>
            <p14:sldId id="340"/>
            <p14:sldId id="343"/>
            <p14:sldId id="344"/>
            <p14:sldId id="345"/>
            <p14:sldId id="346"/>
            <p14:sldId id="347"/>
            <p14:sldId id="321"/>
            <p14:sldId id="322"/>
            <p14:sldId id="325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9"/>
            <p14:sldId id="358"/>
            <p14:sldId id="360"/>
            <p14:sldId id="361"/>
            <p14:sldId id="362"/>
            <p14:sldId id="363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00DCC-E3AA-4593-A246-85B6A903335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9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040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/>
          <a:lstStyle/>
          <a:p>
            <a:r>
              <a:rPr lang="en-US" dirty="0"/>
              <a:t>The Psalms we read of in the Old Testament were written as songs of public worship in the Temple.</a:t>
            </a:r>
          </a:p>
          <a:p>
            <a:r>
              <a:rPr lang="en-US" dirty="0"/>
              <a:t>The word </a:t>
            </a:r>
            <a:r>
              <a:rPr lang="en-US" i="1" dirty="0"/>
              <a:t>psalm</a:t>
            </a:r>
            <a:r>
              <a:rPr lang="en-US" dirty="0"/>
              <a:t> means “praise”.</a:t>
            </a:r>
          </a:p>
          <a:p>
            <a:r>
              <a:rPr lang="en-US" dirty="0"/>
              <a:t>Many of our current songs of worship are based on these ancient songs.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Hymns are typically described as songs that are directly addressed to God.</a:t>
            </a:r>
          </a:p>
          <a:p>
            <a:r>
              <a:rPr lang="en-US" dirty="0"/>
              <a:t>Hymns are songs that give praise, honor or thanksgiving to God.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8229600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STRONGS NT 5215</a:t>
            </a:r>
            <a:r>
              <a:rPr lang="en-US" sz="2800" dirty="0"/>
              <a:t>: </a:t>
            </a:r>
            <a:r>
              <a:rPr lang="en-US" sz="2800" b="1" dirty="0" err="1"/>
              <a:t>ὕμνος</a:t>
            </a:r>
            <a:endParaRPr lang="en-US" sz="2800" b="1" dirty="0"/>
          </a:p>
          <a:p>
            <a:r>
              <a:rPr lang="en-US" sz="2800" dirty="0"/>
              <a:t>In Greek writings from Homer down, </a:t>
            </a:r>
            <a:r>
              <a:rPr lang="en-US" sz="2800" b="1" dirty="0"/>
              <a:t>a song in praise of gods, heroes, conquerors </a:t>
            </a:r>
            <a:r>
              <a:rPr lang="en-US" sz="2800" dirty="0"/>
              <a:t>in the Scriptures </a:t>
            </a:r>
            <a:r>
              <a:rPr lang="en-US" sz="2800" b="1" dirty="0"/>
              <a:t>of God; a sacred song, hymn</a:t>
            </a:r>
            <a:r>
              <a:rPr lang="en-US" sz="2800" dirty="0"/>
              <a:t>: plural, Ephesians 5:19; 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136687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SPIRITUAL SONGS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752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STRONGS NT 4152 </a:t>
            </a:r>
            <a:r>
              <a:rPr lang="el-GR" sz="3000" dirty="0"/>
              <a:t> </a:t>
            </a:r>
            <a:r>
              <a:rPr lang="en-US" sz="3000" b="1" dirty="0" err="1"/>
              <a:t>pneumatikós</a:t>
            </a:r>
            <a:r>
              <a:rPr lang="en-US" sz="3000" b="1" dirty="0"/>
              <a:t>,</a:t>
            </a:r>
            <a:r>
              <a:rPr lang="en-US" sz="3000" dirty="0"/>
              <a:t> non-carnal, a spirit (concretely), or (divinely) supernatural, regenerate, religious:—spiritual.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308937"/>
            <a:ext cx="83058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dirty="0"/>
              <a:t>STRONGS NT 5603 </a:t>
            </a:r>
            <a:r>
              <a:rPr lang="en-US" sz="3000" b="1" dirty="0" err="1"/>
              <a:t>ōidḗ</a:t>
            </a:r>
            <a:r>
              <a:rPr lang="en-US" sz="3000" b="1" dirty="0"/>
              <a:t>,</a:t>
            </a:r>
            <a:r>
              <a:rPr lang="en-US" sz="3000" dirty="0"/>
              <a:t> a chant or "ode" (the general term for any words sung; - a song.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 term “spiritual songs” is more general in nature.  Spiritual songs are typically thought to be hymns that speak about the Christian experience.</a:t>
            </a:r>
          </a:p>
        </p:txBody>
      </p:sp>
    </p:spTree>
    <p:extLst>
      <p:ext uri="{BB962C8B-B14F-4D97-AF65-F5344CB8AC3E}">
        <p14:creationId xmlns:p14="http://schemas.microsoft.com/office/powerpoint/2010/main" val="379566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53EC-05FC-C56C-FCE3-2C169A3D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065F-18D9-4C04-87B4-A72767F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3048000"/>
            <a:ext cx="29718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b="1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407679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D4F-5E4D-7073-CF86-4125E2F5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14:13-14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2ECC-D08E-623B-F078-CCDF9C8E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whatever you ask in My name, that I will do, that the Father may be glorified in the Son.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14 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If you ask anything in My name, I will do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72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94D0-3CA4-D000-29E7-11373B98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2B5AF-0569-AB8F-AEEA-76C4178B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one God and one Mediator between God and men,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Man Christ Jesus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C6026-7FAA-05AA-9B81-06284335AB68}"/>
              </a:ext>
            </a:extLst>
          </p:cNvPr>
          <p:cNvSpPr txBox="1"/>
          <p:nvPr/>
        </p:nvSpPr>
        <p:spPr>
          <a:xfrm>
            <a:off x="609600" y="3200400"/>
            <a:ext cx="79248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Who should we pray through?</a:t>
            </a:r>
          </a:p>
          <a:p>
            <a:pPr marL="342900" indent="-342900">
              <a:buAutoNum type="arabicPeriod"/>
            </a:pPr>
            <a:r>
              <a:rPr lang="en-US" sz="2400" dirty="0"/>
              <a:t>Who is the only mediator?</a:t>
            </a:r>
          </a:p>
          <a:p>
            <a:pPr marL="342900" indent="-342900">
              <a:buAutoNum type="arabicPeriod"/>
            </a:pPr>
            <a:r>
              <a:rPr lang="en-US" sz="2400" dirty="0"/>
              <a:t>Would it be wrong to pray through another person?</a:t>
            </a:r>
          </a:p>
          <a:p>
            <a:pPr marL="342900" indent="-342900">
              <a:buAutoNum type="arabicPeriod"/>
            </a:pPr>
            <a:r>
              <a:rPr lang="en-US" sz="2400" dirty="0"/>
              <a:t>Do Christians need a priest in order to pray to God?</a:t>
            </a:r>
          </a:p>
        </p:txBody>
      </p:sp>
    </p:spTree>
    <p:extLst>
      <p:ext uri="{BB962C8B-B14F-4D97-AF65-F5344CB8AC3E}">
        <p14:creationId xmlns:p14="http://schemas.microsoft.com/office/powerpoint/2010/main" val="9150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33AB-6A8E-EB29-2C8A-41624F8F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4EE94-AEAF-D9F3-F09A-A09EFFD0D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Be anxious for nothing, but in everything by </a:t>
            </a:r>
            <a:r>
              <a:rPr lang="en-US" sz="2800" b="1" dirty="0"/>
              <a:t>pray</a:t>
            </a:r>
            <a:r>
              <a:rPr lang="en-US" sz="2800" dirty="0"/>
              <a:t>er and supplication, with thanksgiving, let your requests be made known to God</a:t>
            </a:r>
          </a:p>
        </p:txBody>
      </p:sp>
    </p:spTree>
    <p:extLst>
      <p:ext uri="{BB962C8B-B14F-4D97-AF65-F5344CB8AC3E}">
        <p14:creationId xmlns:p14="http://schemas.microsoft.com/office/powerpoint/2010/main" val="216247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53EC-05FC-C56C-FCE3-2C169A3D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065F-18D9-4C04-87B4-A72767F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3124200"/>
            <a:ext cx="3352800" cy="99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000" b="1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3245421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B901-6F50-1811-CA59-0BA89596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14:23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3CF9E-D8EC-61E9-7AEC-51C02186C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Therefore if the whole church comes together in one place, and all speak with tongues, and there come in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those who are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uninformed or unbelievers, will they not say that you are out of your mind?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A3E11-6043-1BFA-E4B4-565F504D38E5}"/>
              </a:ext>
            </a:extLst>
          </p:cNvPr>
          <p:cNvSpPr txBox="1"/>
          <p:nvPr/>
        </p:nvSpPr>
        <p:spPr>
          <a:xfrm>
            <a:off x="381000" y="4350603"/>
            <a:ext cx="8305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How many places did the Church come together in?</a:t>
            </a:r>
          </a:p>
          <a:p>
            <a:pPr marL="457200" indent="-457200">
              <a:buAutoNum type="arabicPeriod"/>
            </a:pPr>
            <a:r>
              <a:rPr lang="en-US" sz="2400" dirty="0"/>
              <a:t>Was the church assembled together or divided?</a:t>
            </a:r>
          </a:p>
        </p:txBody>
      </p:sp>
    </p:spTree>
    <p:extLst>
      <p:ext uri="{BB962C8B-B14F-4D97-AF65-F5344CB8AC3E}">
        <p14:creationId xmlns:p14="http://schemas.microsoft.com/office/powerpoint/2010/main" val="1821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46D3-52E3-CA9A-624D-4F7927CA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14:26-31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3425B-5D9C-5EEB-22A3-71A90F4D9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Let all things be done for edification.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If anyone speaks in a tongue,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let there be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two or at the most three,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each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in turn, and let one interpret.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But if there is no interpreter, let him keep silent in church, and let him speak to himself and to God.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Let two or three prophets speak, and let the others judge.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30 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But if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anything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is revealed to another who sits by, let the first keep silent.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31 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For you can all prophesy one by one, that all may learn and all may be encouraged.</a:t>
            </a: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2D086-3DBB-0D37-ADD6-3BCDB869D106}"/>
              </a:ext>
            </a:extLst>
          </p:cNvPr>
          <p:cNvSpPr txBox="1"/>
          <p:nvPr/>
        </p:nvSpPr>
        <p:spPr>
          <a:xfrm>
            <a:off x="381000" y="5493603"/>
            <a:ext cx="83058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Was the worship of the church organized?</a:t>
            </a:r>
          </a:p>
        </p:txBody>
      </p:sp>
    </p:spTree>
    <p:extLst>
      <p:ext uri="{BB962C8B-B14F-4D97-AF65-F5344CB8AC3E}">
        <p14:creationId xmlns:p14="http://schemas.microsoft.com/office/powerpoint/2010/main" val="298902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153400" cy="16764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WORSHIP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r>
              <a:rPr lang="en-US" sz="2800" b="1" i="1" dirty="0">
                <a:solidFill>
                  <a:srgbClr val="000000"/>
                </a:solidFill>
                <a:effectLst/>
              </a:rPr>
              <a:t>IN SPIRIT AND IN TRUTH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October 9, 2022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7959-7CFB-6A94-6979-D0C0363C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11:34, 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CE2A-DB79-4006-73BE-8CA36B9A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Let your women keep silent in the churches, for they are not permitted to speak; but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they are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to be submissive, as the law also says.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/>
              <a:t>If anyone thinks himself to be a prophet or spiritual, let him acknowledge that the things which I write to you are the commandments of the Lord.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8F1DC8-1775-ACC1-9DC2-A748AB6360FF}"/>
              </a:ext>
            </a:extLst>
          </p:cNvPr>
          <p:cNvSpPr txBox="1"/>
          <p:nvPr/>
        </p:nvSpPr>
        <p:spPr>
          <a:xfrm>
            <a:off x="381000" y="5253335"/>
            <a:ext cx="8305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Were women allowed to teach in the churches?</a:t>
            </a:r>
          </a:p>
          <a:p>
            <a:pPr marL="457200" indent="-457200">
              <a:buAutoNum type="arabicPeriod"/>
            </a:pPr>
            <a:r>
              <a:rPr lang="en-US" sz="2400" dirty="0"/>
              <a:t>Were these suggestions of commandments?</a:t>
            </a:r>
          </a:p>
        </p:txBody>
      </p:sp>
    </p:spTree>
    <p:extLst>
      <p:ext uri="{BB962C8B-B14F-4D97-AF65-F5344CB8AC3E}">
        <p14:creationId xmlns:p14="http://schemas.microsoft.com/office/powerpoint/2010/main" val="157717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53EC-05FC-C56C-FCE3-2C169A3D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065F-18D9-4C04-87B4-A72767F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0" y="3200400"/>
            <a:ext cx="4191000" cy="99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000" b="1" dirty="0"/>
              <a:t>COMMUNION</a:t>
            </a:r>
          </a:p>
        </p:txBody>
      </p:sp>
    </p:spTree>
    <p:extLst>
      <p:ext uri="{BB962C8B-B14F-4D97-AF65-F5344CB8AC3E}">
        <p14:creationId xmlns:p14="http://schemas.microsoft.com/office/powerpoint/2010/main" val="525850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E591A-D3E2-5987-31B4-CFDF04ED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Luke 22:19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81050-D84A-CB0E-D1DF-67DF7BAA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He took bread, gave thanks and broke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it,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and gave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to them, saying, “This is My body which is given for you; do this in remembrance of Me.”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EB9003-D8A4-91FE-CEE0-86D469BF55EA}"/>
              </a:ext>
            </a:extLst>
          </p:cNvPr>
          <p:cNvSpPr txBox="1"/>
          <p:nvPr/>
        </p:nvSpPr>
        <p:spPr>
          <a:xfrm>
            <a:off x="609600" y="3200400"/>
            <a:ext cx="79248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How many loaves of bread did Jesus take?</a:t>
            </a:r>
          </a:p>
          <a:p>
            <a:pPr marL="342900" indent="-342900">
              <a:buAutoNum type="arabicPeriod"/>
            </a:pPr>
            <a:r>
              <a:rPr lang="en-US" sz="2400" dirty="0"/>
              <a:t>How many bodies did Jesu have?</a:t>
            </a:r>
          </a:p>
          <a:p>
            <a:pPr marL="342900" indent="-342900">
              <a:buAutoNum type="arabicPeriod"/>
            </a:pPr>
            <a:r>
              <a:rPr lang="en-US" sz="2400" dirty="0"/>
              <a:t>What did the loaf represent?</a:t>
            </a:r>
          </a:p>
        </p:txBody>
      </p:sp>
    </p:spTree>
    <p:extLst>
      <p:ext uri="{BB962C8B-B14F-4D97-AF65-F5344CB8AC3E}">
        <p14:creationId xmlns:p14="http://schemas.microsoft.com/office/powerpoint/2010/main" val="181641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E591A-D3E2-5987-31B4-CFDF04ED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Luke 22:20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81050-D84A-CB0E-D1DF-67DF7BAA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20 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Likewise He also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took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cup after supper, saying, “This cup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new covenant in My blood, which is shed for you.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778D3-0306-7FCF-BBB6-8491D0CAC616}"/>
              </a:ext>
            </a:extLst>
          </p:cNvPr>
          <p:cNvSpPr txBox="1"/>
          <p:nvPr/>
        </p:nvSpPr>
        <p:spPr>
          <a:xfrm>
            <a:off x="685800" y="3200400"/>
            <a:ext cx="7848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How many cups did Jesus use?</a:t>
            </a:r>
          </a:p>
          <a:p>
            <a:pPr marL="342900" indent="-342900">
              <a:buAutoNum type="arabicPeriod"/>
            </a:pPr>
            <a:r>
              <a:rPr lang="en-US" sz="2400" dirty="0"/>
              <a:t>What did the cup represent?</a:t>
            </a:r>
          </a:p>
          <a:p>
            <a:pPr marL="342900" indent="-342900">
              <a:buAutoNum type="arabicPeriod"/>
            </a:pPr>
            <a:r>
              <a:rPr lang="en-US" sz="2400" dirty="0"/>
              <a:t>How many new covenants did Jesus establish?</a:t>
            </a:r>
          </a:p>
        </p:txBody>
      </p:sp>
    </p:spTree>
    <p:extLst>
      <p:ext uri="{BB962C8B-B14F-4D97-AF65-F5344CB8AC3E}">
        <p14:creationId xmlns:p14="http://schemas.microsoft.com/office/powerpoint/2010/main" val="30961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67FA-AE94-3D88-F7E6-CEE2E301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26:29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3237-250E-C057-F25F-3395384FF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But I say to you, I will not drink of this fruit of the vine from now on until that day when I drink it new with you in My Father’s kingdom.”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1C002-E586-FE8B-9816-7C0BEA10510B}"/>
              </a:ext>
            </a:extLst>
          </p:cNvPr>
          <p:cNvSpPr txBox="1"/>
          <p:nvPr/>
        </p:nvSpPr>
        <p:spPr>
          <a:xfrm>
            <a:off x="685800" y="3200400"/>
            <a:ext cx="784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was in the cup?</a:t>
            </a:r>
          </a:p>
          <a:p>
            <a:pPr marL="342900" indent="-342900">
              <a:buAutoNum type="arabicPeriod"/>
            </a:pPr>
            <a:r>
              <a:rPr lang="en-US" sz="2400" dirty="0"/>
              <a:t>What did the fruit of the vine represent?</a:t>
            </a:r>
          </a:p>
        </p:txBody>
      </p:sp>
    </p:spTree>
    <p:extLst>
      <p:ext uri="{BB962C8B-B14F-4D97-AF65-F5344CB8AC3E}">
        <p14:creationId xmlns:p14="http://schemas.microsoft.com/office/powerpoint/2010/main" val="295002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1672-9EF4-1F4A-FABC-CA485312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20:7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0C1E-A653-6CA9-F1A1-229413C9B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on the first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day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the week, when the disciples came together to break bread, Paul, ready to depart the next day, spoke to them and continued his message until midnight.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FE60B-7E16-1080-C761-4F331B4BADCE}"/>
              </a:ext>
            </a:extLst>
          </p:cNvPr>
          <p:cNvSpPr txBox="1"/>
          <p:nvPr/>
        </p:nvSpPr>
        <p:spPr>
          <a:xfrm>
            <a:off x="533400" y="3810000"/>
            <a:ext cx="784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day did the church come together?</a:t>
            </a:r>
          </a:p>
          <a:p>
            <a:pPr marL="342900" indent="-342900">
              <a:buAutoNum type="arabicPeriod"/>
            </a:pPr>
            <a:r>
              <a:rPr lang="en-US" sz="2400" dirty="0"/>
              <a:t>Which weeks have a first day?</a:t>
            </a:r>
          </a:p>
        </p:txBody>
      </p:sp>
    </p:spTree>
    <p:extLst>
      <p:ext uri="{BB962C8B-B14F-4D97-AF65-F5344CB8AC3E}">
        <p14:creationId xmlns:p14="http://schemas.microsoft.com/office/powerpoint/2010/main" val="29646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53EC-05FC-C56C-FCE3-2C169A3D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065F-18D9-4C04-87B4-A72767F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0" y="3200400"/>
            <a:ext cx="41910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/>
              <a:t>GIVING</a:t>
            </a:r>
          </a:p>
        </p:txBody>
      </p:sp>
    </p:spTree>
    <p:extLst>
      <p:ext uri="{BB962C8B-B14F-4D97-AF65-F5344CB8AC3E}">
        <p14:creationId xmlns:p14="http://schemas.microsoft.com/office/powerpoint/2010/main" val="1235620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58F8-40E4-A253-A40E-D1E4AFBBB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16:1-2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E248-4D4A-7398-E569-31CE74532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concerning the collection for the saints, as I have given orders to the churches of Galatia, so you must do also: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first </a:t>
            </a:r>
            <a:r>
              <a:rPr lang="en-US" sz="2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of the week let each one of you lay something aside, storing up as he may prosper, that there be no collections when I come.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AF101F-293D-1D62-5073-F3664C5E07E6}"/>
              </a:ext>
            </a:extLst>
          </p:cNvPr>
          <p:cNvSpPr txBox="1"/>
          <p:nvPr/>
        </p:nvSpPr>
        <p:spPr>
          <a:xfrm>
            <a:off x="533400" y="3969603"/>
            <a:ext cx="78486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day of the week did the church use for collections?</a:t>
            </a:r>
          </a:p>
          <a:p>
            <a:pPr marL="342900" indent="-342900">
              <a:buAutoNum type="arabicPeriod"/>
            </a:pPr>
            <a:r>
              <a:rPr lang="en-US" sz="2400" dirty="0"/>
              <a:t>What was the collection to be used for?</a:t>
            </a:r>
          </a:p>
          <a:p>
            <a:pPr marL="342900" indent="-342900">
              <a:buAutoNum type="arabicPeriod"/>
            </a:pPr>
            <a:r>
              <a:rPr lang="en-US" sz="2400" dirty="0"/>
              <a:t>How much money should individual Christians contribute?</a:t>
            </a:r>
          </a:p>
        </p:txBody>
      </p:sp>
    </p:spTree>
    <p:extLst>
      <p:ext uri="{BB962C8B-B14F-4D97-AF65-F5344CB8AC3E}">
        <p14:creationId xmlns:p14="http://schemas.microsoft.com/office/powerpoint/2010/main" val="32944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03C1-31A1-79ED-3A8A-944C70EF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0707-79BF-5023-7178-898894648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/>
              <a:t>We must strive to worship God in both </a:t>
            </a:r>
            <a:r>
              <a:rPr lang="en-US" b="1" dirty="0"/>
              <a:t>spirit</a:t>
            </a:r>
            <a:r>
              <a:rPr lang="en-US" dirty="0"/>
              <a:t> and in </a:t>
            </a:r>
            <a:r>
              <a:rPr lang="en-US" b="1" dirty="0"/>
              <a:t>truth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This includes our Singing, Teaching, Prayer, Communion and Giving.</a:t>
            </a:r>
          </a:p>
        </p:txBody>
      </p:sp>
    </p:spTree>
    <p:extLst>
      <p:ext uri="{BB962C8B-B14F-4D97-AF65-F5344CB8AC3E}">
        <p14:creationId xmlns:p14="http://schemas.microsoft.com/office/powerpoint/2010/main" val="12995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036E5-AD66-9368-819C-5464A16F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4:24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383E7-D0D8-A242-BECB-A21BB3C6D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God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Spirit, and those who worship Him must worship in spirit and truth.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87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12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2412-C93C-BA7B-F344-2B08C2764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17:24-25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9A0B-382D-9A00-873C-54A770FB5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j-lt"/>
              </a:rPr>
              <a:t>God, who made the world and everything in it, since He is Lord of heaven and earth, does not dwell in temples made with hands.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+mj-lt"/>
              </a:rPr>
              <a:t>25 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j-lt"/>
              </a:rPr>
              <a:t>Nor is He worshiped with men’s hands, as though He needed anything, since He gives to all life, breath, and all things.</a:t>
            </a:r>
            <a:endParaRPr lang="en-US" sz="26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17C193-D303-1127-A238-D72FB8F1F763}"/>
              </a:ext>
            </a:extLst>
          </p:cNvPr>
          <p:cNvSpPr txBox="1"/>
          <p:nvPr/>
        </p:nvSpPr>
        <p:spPr>
          <a:xfrm>
            <a:off x="1371600" y="4038600"/>
            <a:ext cx="64008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We must remember that worship is NOT about us, but rather about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4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53EC-05FC-C56C-FCE3-2C169A3D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065F-18D9-4C04-87B4-A72767FC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3048000"/>
            <a:ext cx="29718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b="1" dirty="0"/>
              <a:t>SINGING</a:t>
            </a:r>
          </a:p>
        </p:txBody>
      </p:sp>
    </p:spTree>
    <p:extLst>
      <p:ext uri="{BB962C8B-B14F-4D97-AF65-F5344CB8AC3E}">
        <p14:creationId xmlns:p14="http://schemas.microsoft.com/office/powerpoint/2010/main" val="87799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074F-6863-17B5-7CEF-15F5B413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68:24-25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ACB69-AEB3-C4B3-3136-0FE06D9C1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They have seen Your procession, O God,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 procession of my God, my King, into the sanctuary.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25 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 singers went before, the players on instruments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followed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after;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Among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them were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maidens playing timbrels.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C618-62EB-5708-921A-167659F11595}"/>
              </a:ext>
            </a:extLst>
          </p:cNvPr>
          <p:cNvSpPr txBox="1"/>
          <p:nvPr/>
        </p:nvSpPr>
        <p:spPr>
          <a:xfrm>
            <a:off x="647700" y="4876800"/>
            <a:ext cx="784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types of music were mentioned in Psalm 68?</a:t>
            </a:r>
          </a:p>
          <a:p>
            <a:pPr marL="342900" indent="-342900">
              <a:buAutoNum type="arabicPeriod"/>
            </a:pPr>
            <a:r>
              <a:rPr lang="en-US" sz="2400" dirty="0"/>
              <a:t>Which group went first?</a:t>
            </a:r>
          </a:p>
        </p:txBody>
      </p:sp>
    </p:spTree>
    <p:extLst>
      <p:ext uri="{BB962C8B-B14F-4D97-AF65-F5344CB8AC3E}">
        <p14:creationId xmlns:p14="http://schemas.microsoft.com/office/powerpoint/2010/main" val="20845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5A09-82A0-D92A-4C56-61C2EA94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Ephesians 5:19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17CF-022B-7D97-C8A6-1B4B049F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speaking to one another in psalms and hymns and spiritual songs, singing and making melody in your heart to the Lord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1C6F44-5C47-BDA1-F07F-CC102A8DF177}"/>
              </a:ext>
            </a:extLst>
          </p:cNvPr>
          <p:cNvSpPr txBox="1"/>
          <p:nvPr/>
        </p:nvSpPr>
        <p:spPr>
          <a:xfrm>
            <a:off x="457200" y="3581400"/>
            <a:ext cx="784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types of music were mentioned in Ephesians 5?</a:t>
            </a:r>
          </a:p>
          <a:p>
            <a:pPr marL="342900" indent="-342900">
              <a:buAutoNum type="arabicPeriod"/>
            </a:pPr>
            <a:r>
              <a:rPr lang="en-US" sz="2400" dirty="0"/>
              <a:t>Are other types of music accepted in worship?</a:t>
            </a:r>
          </a:p>
        </p:txBody>
      </p:sp>
    </p:spTree>
    <p:extLst>
      <p:ext uri="{BB962C8B-B14F-4D97-AF65-F5344CB8AC3E}">
        <p14:creationId xmlns:p14="http://schemas.microsoft.com/office/powerpoint/2010/main" val="29715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71EB-5BAD-828D-1783-87BB3A26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51737-583F-08A4-8313-C9A8A9B0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Let the word of Christ dwell in you richly in all wisdom, teaching and admonishing one another in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psalms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and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hymns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and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spiritual songs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singing with grace in your hearts to the Lord.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46C511-6F50-6F1B-E968-0CFDC189E5B6}"/>
              </a:ext>
            </a:extLst>
          </p:cNvPr>
          <p:cNvSpPr txBox="1"/>
          <p:nvPr/>
        </p:nvSpPr>
        <p:spPr>
          <a:xfrm>
            <a:off x="457200" y="3886200"/>
            <a:ext cx="7848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What are the three types of songs mentioned in Colossians 3?</a:t>
            </a:r>
          </a:p>
        </p:txBody>
      </p:sp>
    </p:spTree>
    <p:extLst>
      <p:ext uri="{BB962C8B-B14F-4D97-AF65-F5344CB8AC3E}">
        <p14:creationId xmlns:p14="http://schemas.microsoft.com/office/powerpoint/2010/main" val="195120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6518</TotalTime>
  <Words>1172</Words>
  <Application>Microsoft Office PowerPoint</Application>
  <PresentationFormat>On-screen Show (4:3)</PresentationFormat>
  <Paragraphs>89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Clarity</vt:lpstr>
      <vt:lpstr>PowerPoint Presentation</vt:lpstr>
      <vt:lpstr>WORSHIP IN SPIRIT AND IN TRUTH</vt:lpstr>
      <vt:lpstr>John 4:24</vt:lpstr>
      <vt:lpstr>PowerPoint Presentation</vt:lpstr>
      <vt:lpstr>Acts 17:24-25</vt:lpstr>
      <vt:lpstr>PowerPoint Presentation</vt:lpstr>
      <vt:lpstr>Psalm 68:24-25</vt:lpstr>
      <vt:lpstr>Ephesians 5:19</vt:lpstr>
      <vt:lpstr>Colossians 3:16</vt:lpstr>
      <vt:lpstr>PSALMS</vt:lpstr>
      <vt:lpstr>HYMNS</vt:lpstr>
      <vt:lpstr>SPIRITUAL SONGS</vt:lpstr>
      <vt:lpstr>PowerPoint Presentation</vt:lpstr>
      <vt:lpstr>John 14:13-14</vt:lpstr>
      <vt:lpstr>1 Timothy 2:5</vt:lpstr>
      <vt:lpstr>Philippians 4:6</vt:lpstr>
      <vt:lpstr>PowerPoint Presentation</vt:lpstr>
      <vt:lpstr>1 Corinthians 14:23</vt:lpstr>
      <vt:lpstr>1 Corinthians 14:26-31</vt:lpstr>
      <vt:lpstr>1 Corinthians 11:34, 37</vt:lpstr>
      <vt:lpstr>PowerPoint Presentation</vt:lpstr>
      <vt:lpstr>Luke 22:19</vt:lpstr>
      <vt:lpstr>Luke 22:20</vt:lpstr>
      <vt:lpstr>Matthew 26:29</vt:lpstr>
      <vt:lpstr>Acts 20:7</vt:lpstr>
      <vt:lpstr>PowerPoint Presentation</vt:lpstr>
      <vt:lpstr>1 Corinthians 16:1-2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690</cp:revision>
  <cp:lastPrinted>2022-07-20T21:53:33Z</cp:lastPrinted>
  <dcterms:created xsi:type="dcterms:W3CDTF">2006-08-16T00:00:00Z</dcterms:created>
  <dcterms:modified xsi:type="dcterms:W3CDTF">2022-10-08T23:19:09Z</dcterms:modified>
</cp:coreProperties>
</file>