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457" r:id="rId2"/>
    <p:sldId id="279" r:id="rId3"/>
    <p:sldId id="421" r:id="rId4"/>
    <p:sldId id="439" r:id="rId5"/>
    <p:sldId id="419" r:id="rId6"/>
    <p:sldId id="442" r:id="rId7"/>
    <p:sldId id="433" r:id="rId8"/>
    <p:sldId id="443" r:id="rId9"/>
    <p:sldId id="444" r:id="rId10"/>
    <p:sldId id="445" r:id="rId11"/>
    <p:sldId id="447" r:id="rId12"/>
    <p:sldId id="448" r:id="rId13"/>
    <p:sldId id="446" r:id="rId14"/>
    <p:sldId id="449" r:id="rId15"/>
    <p:sldId id="450" r:id="rId16"/>
    <p:sldId id="451" r:id="rId17"/>
    <p:sldId id="452" r:id="rId18"/>
    <p:sldId id="453" r:id="rId19"/>
    <p:sldId id="454" r:id="rId20"/>
    <p:sldId id="455" r:id="rId21"/>
    <p:sldId id="456" r:id="rId2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457"/>
            <p14:sldId id="279"/>
            <p14:sldId id="421"/>
            <p14:sldId id="439"/>
            <p14:sldId id="419"/>
            <p14:sldId id="442"/>
            <p14:sldId id="433"/>
            <p14:sldId id="443"/>
            <p14:sldId id="444"/>
            <p14:sldId id="445"/>
            <p14:sldId id="447"/>
            <p14:sldId id="448"/>
            <p14:sldId id="446"/>
            <p14:sldId id="449"/>
            <p14:sldId id="450"/>
            <p14:sldId id="451"/>
            <p14:sldId id="452"/>
            <p14:sldId id="453"/>
            <p14:sldId id="454"/>
            <p14:sldId id="455"/>
            <p14:sldId id="456"/>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57358-07C2-4781-8D83-382B7856238C}" v="278" dt="2024-01-03T17:21:28.5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5" d="100"/>
          <a:sy n="105" d="100"/>
        </p:scale>
        <p:origin x="7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Morrison" userId="a39271d66f689db8" providerId="LiveId" clId="{797D9B2D-2F8F-41F6-B0AA-C468CFF15F00}"/>
    <pc:docChg chg="undo custSel addSld delSld modSld sldOrd modSection">
      <pc:chgData name="Megan Morrison" userId="a39271d66f689db8" providerId="LiveId" clId="{797D9B2D-2F8F-41F6-B0AA-C468CFF15F00}" dt="2023-12-13T23:39:02.831" v="3243" actId="2696"/>
      <pc:docMkLst>
        <pc:docMk/>
      </pc:docMkLst>
      <pc:sldChg chg="modSp mod">
        <pc:chgData name="Megan Morrison" userId="a39271d66f689db8" providerId="LiveId" clId="{797D9B2D-2F8F-41F6-B0AA-C468CFF15F00}" dt="2023-12-13T21:59:05.334" v="21" actId="20577"/>
        <pc:sldMkLst>
          <pc:docMk/>
          <pc:sldMk cId="3805350927" sldId="279"/>
        </pc:sldMkLst>
        <pc:spChg chg="mod">
          <ac:chgData name="Megan Morrison" userId="a39271d66f689db8" providerId="LiveId" clId="{797D9B2D-2F8F-41F6-B0AA-C468CFF15F00}" dt="2023-12-13T21:58:58.601" v="8" actId="20577"/>
          <ac:spMkLst>
            <pc:docMk/>
            <pc:sldMk cId="3805350927" sldId="279"/>
            <ac:spMk id="2" creationId="{00000000-0000-0000-0000-000000000000}"/>
          </ac:spMkLst>
        </pc:spChg>
        <pc:spChg chg="mod">
          <ac:chgData name="Megan Morrison" userId="a39271d66f689db8" providerId="LiveId" clId="{797D9B2D-2F8F-41F6-B0AA-C468CFF15F00}" dt="2023-12-13T21:59:05.334" v="21" actId="20577"/>
          <ac:spMkLst>
            <pc:docMk/>
            <pc:sldMk cId="3805350927" sldId="279"/>
            <ac:spMk id="3" creationId="{00000000-0000-0000-0000-000000000000}"/>
          </ac:spMkLst>
        </pc:spChg>
      </pc:sldChg>
      <pc:sldChg chg="add del">
        <pc:chgData name="Megan Morrison" userId="a39271d66f689db8" providerId="LiveId" clId="{797D9B2D-2F8F-41F6-B0AA-C468CFF15F00}" dt="2023-12-13T22:15:30.719" v="107" actId="2696"/>
        <pc:sldMkLst>
          <pc:docMk/>
          <pc:sldMk cId="2361277371" sldId="379"/>
        </pc:sldMkLst>
      </pc:sldChg>
      <pc:sldChg chg="add">
        <pc:chgData name="Megan Morrison" userId="a39271d66f689db8" providerId="LiveId" clId="{797D9B2D-2F8F-41F6-B0AA-C468CFF15F00}" dt="2023-12-13T22:15:34.099" v="108"/>
        <pc:sldMkLst>
          <pc:docMk/>
          <pc:sldMk cId="3621350104" sldId="379"/>
        </pc:sldMkLst>
      </pc:sldChg>
      <pc:sldChg chg="delSp modSp mod delAnim">
        <pc:chgData name="Megan Morrison" userId="a39271d66f689db8" providerId="LiveId" clId="{797D9B2D-2F8F-41F6-B0AA-C468CFF15F00}" dt="2023-12-13T22:15:56.309" v="147" actId="1035"/>
        <pc:sldMkLst>
          <pc:docMk/>
          <pc:sldMk cId="2138086077" sldId="398"/>
        </pc:sldMkLst>
        <pc:spChg chg="mod">
          <ac:chgData name="Megan Morrison" userId="a39271d66f689db8" providerId="LiveId" clId="{797D9B2D-2F8F-41F6-B0AA-C468CFF15F00}" dt="2023-12-13T22:15:47.891" v="111" actId="6549"/>
          <ac:spMkLst>
            <pc:docMk/>
            <pc:sldMk cId="2138086077" sldId="398"/>
            <ac:spMk id="3" creationId="{B1A25E92-01D9-3792-0BC4-E9B43ED7F97A}"/>
          </ac:spMkLst>
        </pc:spChg>
        <pc:grpChg chg="del">
          <ac:chgData name="Megan Morrison" userId="a39271d66f689db8" providerId="LiveId" clId="{797D9B2D-2F8F-41F6-B0AA-C468CFF15F00}" dt="2023-12-13T22:15:43.759" v="110" actId="21"/>
          <ac:grpSpMkLst>
            <pc:docMk/>
            <pc:sldMk cId="2138086077" sldId="398"/>
            <ac:grpSpMk id="9" creationId="{A4DCDF8F-ABAD-4E7A-F1B4-31DDE7384700}"/>
          </ac:grpSpMkLst>
        </pc:grpChg>
        <pc:cxnChg chg="mod">
          <ac:chgData name="Megan Morrison" userId="a39271d66f689db8" providerId="LiveId" clId="{797D9B2D-2F8F-41F6-B0AA-C468CFF15F00}" dt="2023-12-13T22:15:56.309" v="147" actId="1035"/>
          <ac:cxnSpMkLst>
            <pc:docMk/>
            <pc:sldMk cId="2138086077" sldId="398"/>
            <ac:cxnSpMk id="10" creationId="{AED1379F-5C00-DFDC-647A-4EAC86AA09AA}"/>
          </ac:cxnSpMkLst>
        </pc:cxnChg>
      </pc:sldChg>
      <pc:sldChg chg="add del">
        <pc:chgData name="Megan Morrison" userId="a39271d66f689db8" providerId="LiveId" clId="{797D9B2D-2F8F-41F6-B0AA-C468CFF15F00}" dt="2023-12-13T22:21:32.067" v="580" actId="2696"/>
        <pc:sldMkLst>
          <pc:docMk/>
          <pc:sldMk cId="1276549487" sldId="399"/>
        </pc:sldMkLst>
      </pc:sldChg>
      <pc:sldChg chg="del">
        <pc:chgData name="Megan Morrison" userId="a39271d66f689db8" providerId="LiveId" clId="{797D9B2D-2F8F-41F6-B0AA-C468CFF15F00}" dt="2023-12-13T22:16:21.649" v="186" actId="2696"/>
        <pc:sldMkLst>
          <pc:docMk/>
          <pc:sldMk cId="2758616284" sldId="399"/>
        </pc:sldMkLst>
      </pc:sldChg>
      <pc:sldChg chg="del">
        <pc:chgData name="Megan Morrison" userId="a39271d66f689db8" providerId="LiveId" clId="{797D9B2D-2F8F-41F6-B0AA-C468CFF15F00}" dt="2023-12-13T21:59:19.258" v="22" actId="2696"/>
        <pc:sldMkLst>
          <pc:docMk/>
          <pc:sldMk cId="1083202881" sldId="401"/>
        </pc:sldMkLst>
      </pc:sldChg>
      <pc:sldChg chg="del">
        <pc:chgData name="Megan Morrison" userId="a39271d66f689db8" providerId="LiveId" clId="{797D9B2D-2F8F-41F6-B0AA-C468CFF15F00}" dt="2023-12-13T21:59:19.258" v="22" actId="2696"/>
        <pc:sldMkLst>
          <pc:docMk/>
          <pc:sldMk cId="3783019217" sldId="402"/>
        </pc:sldMkLst>
      </pc:sldChg>
      <pc:sldChg chg="del">
        <pc:chgData name="Megan Morrison" userId="a39271d66f689db8" providerId="LiveId" clId="{797D9B2D-2F8F-41F6-B0AA-C468CFF15F00}" dt="2023-12-13T21:59:19.258" v="22" actId="2696"/>
        <pc:sldMkLst>
          <pc:docMk/>
          <pc:sldMk cId="2824511040" sldId="403"/>
        </pc:sldMkLst>
      </pc:sldChg>
      <pc:sldChg chg="del">
        <pc:chgData name="Megan Morrison" userId="a39271d66f689db8" providerId="LiveId" clId="{797D9B2D-2F8F-41F6-B0AA-C468CFF15F00}" dt="2023-12-13T21:59:19.258" v="22" actId="2696"/>
        <pc:sldMkLst>
          <pc:docMk/>
          <pc:sldMk cId="1395447723" sldId="404"/>
        </pc:sldMkLst>
      </pc:sldChg>
      <pc:sldChg chg="del">
        <pc:chgData name="Megan Morrison" userId="a39271d66f689db8" providerId="LiveId" clId="{797D9B2D-2F8F-41F6-B0AA-C468CFF15F00}" dt="2023-12-13T21:59:19.258" v="22" actId="2696"/>
        <pc:sldMkLst>
          <pc:docMk/>
          <pc:sldMk cId="986895492" sldId="405"/>
        </pc:sldMkLst>
      </pc:sldChg>
      <pc:sldChg chg="del">
        <pc:chgData name="Megan Morrison" userId="a39271d66f689db8" providerId="LiveId" clId="{797D9B2D-2F8F-41F6-B0AA-C468CFF15F00}" dt="2023-12-13T21:59:19.258" v="22" actId="2696"/>
        <pc:sldMkLst>
          <pc:docMk/>
          <pc:sldMk cId="1066055011" sldId="406"/>
        </pc:sldMkLst>
      </pc:sldChg>
      <pc:sldChg chg="del">
        <pc:chgData name="Megan Morrison" userId="a39271d66f689db8" providerId="LiveId" clId="{797D9B2D-2F8F-41F6-B0AA-C468CFF15F00}" dt="2023-12-13T21:59:19.258" v="22" actId="2696"/>
        <pc:sldMkLst>
          <pc:docMk/>
          <pc:sldMk cId="2548348321" sldId="407"/>
        </pc:sldMkLst>
      </pc:sldChg>
      <pc:sldChg chg="del">
        <pc:chgData name="Megan Morrison" userId="a39271d66f689db8" providerId="LiveId" clId="{797D9B2D-2F8F-41F6-B0AA-C468CFF15F00}" dt="2023-12-13T21:59:19.258" v="22" actId="2696"/>
        <pc:sldMkLst>
          <pc:docMk/>
          <pc:sldMk cId="2245096167" sldId="408"/>
        </pc:sldMkLst>
      </pc:sldChg>
      <pc:sldChg chg="del">
        <pc:chgData name="Megan Morrison" userId="a39271d66f689db8" providerId="LiveId" clId="{797D9B2D-2F8F-41F6-B0AA-C468CFF15F00}" dt="2023-12-13T21:59:19.258" v="22" actId="2696"/>
        <pc:sldMkLst>
          <pc:docMk/>
          <pc:sldMk cId="3802805132" sldId="409"/>
        </pc:sldMkLst>
      </pc:sldChg>
      <pc:sldChg chg="del">
        <pc:chgData name="Megan Morrison" userId="a39271d66f689db8" providerId="LiveId" clId="{797D9B2D-2F8F-41F6-B0AA-C468CFF15F00}" dt="2023-12-13T21:59:19.258" v="22" actId="2696"/>
        <pc:sldMkLst>
          <pc:docMk/>
          <pc:sldMk cId="3848864867" sldId="410"/>
        </pc:sldMkLst>
      </pc:sldChg>
      <pc:sldChg chg="del">
        <pc:chgData name="Megan Morrison" userId="a39271d66f689db8" providerId="LiveId" clId="{797D9B2D-2F8F-41F6-B0AA-C468CFF15F00}" dt="2023-12-13T21:59:19.258" v="22" actId="2696"/>
        <pc:sldMkLst>
          <pc:docMk/>
          <pc:sldMk cId="3356758252" sldId="411"/>
        </pc:sldMkLst>
      </pc:sldChg>
      <pc:sldChg chg="modSp del mod">
        <pc:chgData name="Megan Morrison" userId="a39271d66f689db8" providerId="LiveId" clId="{797D9B2D-2F8F-41F6-B0AA-C468CFF15F00}" dt="2023-12-13T22:04:14.834" v="92" actId="2696"/>
        <pc:sldMkLst>
          <pc:docMk/>
          <pc:sldMk cId="3835615144" sldId="413"/>
        </pc:sldMkLst>
        <pc:spChg chg="mod">
          <ac:chgData name="Megan Morrison" userId="a39271d66f689db8" providerId="LiveId" clId="{797D9B2D-2F8F-41F6-B0AA-C468CFF15F00}" dt="2023-12-13T22:03:30.720" v="83" actId="20577"/>
          <ac:spMkLst>
            <pc:docMk/>
            <pc:sldMk cId="3835615144" sldId="413"/>
            <ac:spMk id="3" creationId="{BBC7065E-7D00-4DEF-BD24-1370E7C46E0F}"/>
          </ac:spMkLst>
        </pc:spChg>
      </pc:sldChg>
      <pc:sldChg chg="addSp modSp add mod modAnim">
        <pc:chgData name="Megan Morrison" userId="a39271d66f689db8" providerId="LiveId" clId="{797D9B2D-2F8F-41F6-B0AA-C468CFF15F00}" dt="2023-12-13T22:34:51.185" v="786" actId="114"/>
        <pc:sldMkLst>
          <pc:docMk/>
          <pc:sldMk cId="2012832240" sldId="414"/>
        </pc:sldMkLst>
        <pc:spChg chg="mod">
          <ac:chgData name="Megan Morrison" userId="a39271d66f689db8" providerId="LiveId" clId="{797D9B2D-2F8F-41F6-B0AA-C468CFF15F00}" dt="2023-12-13T22:27:17.583" v="664" actId="113"/>
          <ac:spMkLst>
            <pc:docMk/>
            <pc:sldMk cId="2012832240" sldId="414"/>
            <ac:spMk id="2" creationId="{1A324ADA-7777-2642-2981-7CE1FA1CBE35}"/>
          </ac:spMkLst>
        </pc:spChg>
        <pc:spChg chg="mod">
          <ac:chgData name="Megan Morrison" userId="a39271d66f689db8" providerId="LiveId" clId="{797D9B2D-2F8F-41F6-B0AA-C468CFF15F00}" dt="2023-12-13T22:34:51.185" v="786" actId="114"/>
          <ac:spMkLst>
            <pc:docMk/>
            <pc:sldMk cId="2012832240" sldId="414"/>
            <ac:spMk id="3" creationId="{BBC7065E-7D00-4DEF-BD24-1370E7C46E0F}"/>
          </ac:spMkLst>
        </pc:spChg>
        <pc:spChg chg="add mod">
          <ac:chgData name="Megan Morrison" userId="a39271d66f689db8" providerId="LiveId" clId="{797D9B2D-2F8F-41F6-B0AA-C468CFF15F00}" dt="2023-12-13T22:34:00.770" v="771" actId="113"/>
          <ac:spMkLst>
            <pc:docMk/>
            <pc:sldMk cId="2012832240" sldId="414"/>
            <ac:spMk id="4" creationId="{B785EE14-D494-A428-1A19-451F4E7D50CA}"/>
          </ac:spMkLst>
        </pc:spChg>
      </pc:sldChg>
      <pc:sldChg chg="modSp add mod">
        <pc:chgData name="Megan Morrison" userId="a39271d66f689db8" providerId="LiveId" clId="{797D9B2D-2F8F-41F6-B0AA-C468CFF15F00}" dt="2023-12-13T23:08:06.198" v="2201" actId="27636"/>
        <pc:sldMkLst>
          <pc:docMk/>
          <pc:sldMk cId="1483586255" sldId="415"/>
        </pc:sldMkLst>
        <pc:spChg chg="mod">
          <ac:chgData name="Megan Morrison" userId="a39271d66f689db8" providerId="LiveId" clId="{797D9B2D-2F8F-41F6-B0AA-C468CFF15F00}" dt="2023-12-13T23:07:59.038" v="2198" actId="6549"/>
          <ac:spMkLst>
            <pc:docMk/>
            <pc:sldMk cId="1483586255" sldId="415"/>
            <ac:spMk id="2" creationId="{1A324ADA-7777-2642-2981-7CE1FA1CBE35}"/>
          </ac:spMkLst>
        </pc:spChg>
        <pc:spChg chg="mod">
          <ac:chgData name="Megan Morrison" userId="a39271d66f689db8" providerId="LiveId" clId="{797D9B2D-2F8F-41F6-B0AA-C468CFF15F00}" dt="2023-12-13T23:08:06.198" v="2201" actId="27636"/>
          <ac:spMkLst>
            <pc:docMk/>
            <pc:sldMk cId="1483586255" sldId="415"/>
            <ac:spMk id="3" creationId="{BBC7065E-7D00-4DEF-BD24-1370E7C46E0F}"/>
          </ac:spMkLst>
        </pc:spChg>
      </pc:sldChg>
      <pc:sldChg chg="modSp add mod">
        <pc:chgData name="Megan Morrison" userId="a39271d66f689db8" providerId="LiveId" clId="{797D9B2D-2F8F-41F6-B0AA-C468CFF15F00}" dt="2023-12-13T22:54:33.392" v="1574" actId="20577"/>
        <pc:sldMkLst>
          <pc:docMk/>
          <pc:sldMk cId="724432673" sldId="416"/>
        </pc:sldMkLst>
        <pc:spChg chg="mod">
          <ac:chgData name="Megan Morrison" userId="a39271d66f689db8" providerId="LiveId" clId="{797D9B2D-2F8F-41F6-B0AA-C468CFF15F00}" dt="2023-12-13T22:54:33.392" v="1574" actId="20577"/>
          <ac:spMkLst>
            <pc:docMk/>
            <pc:sldMk cId="724432673" sldId="416"/>
            <ac:spMk id="2" creationId="{1A324ADA-7777-2642-2981-7CE1FA1CBE35}"/>
          </ac:spMkLst>
        </pc:spChg>
        <pc:spChg chg="mod">
          <ac:chgData name="Megan Morrison" userId="a39271d66f689db8" providerId="LiveId" clId="{797D9B2D-2F8F-41F6-B0AA-C468CFF15F00}" dt="2023-12-13T22:54:29.547" v="1572" actId="14100"/>
          <ac:spMkLst>
            <pc:docMk/>
            <pc:sldMk cId="724432673" sldId="416"/>
            <ac:spMk id="3" creationId="{BBC7065E-7D00-4DEF-BD24-1370E7C46E0F}"/>
          </ac:spMkLst>
        </pc:spChg>
      </pc:sldChg>
      <pc:sldChg chg="modSp add mod">
        <pc:chgData name="Megan Morrison" userId="a39271d66f689db8" providerId="LiveId" clId="{797D9B2D-2F8F-41F6-B0AA-C468CFF15F00}" dt="2023-12-13T23:32:22.266" v="2710" actId="2711"/>
        <pc:sldMkLst>
          <pc:docMk/>
          <pc:sldMk cId="328896172" sldId="417"/>
        </pc:sldMkLst>
        <pc:spChg chg="mod">
          <ac:chgData name="Megan Morrison" userId="a39271d66f689db8" providerId="LiveId" clId="{797D9B2D-2F8F-41F6-B0AA-C468CFF15F00}" dt="2023-12-13T23:22:46.827" v="2634" actId="20577"/>
          <ac:spMkLst>
            <pc:docMk/>
            <pc:sldMk cId="328896172" sldId="417"/>
            <ac:spMk id="2" creationId="{1A324ADA-7777-2642-2981-7CE1FA1CBE35}"/>
          </ac:spMkLst>
        </pc:spChg>
        <pc:spChg chg="mod">
          <ac:chgData name="Megan Morrison" userId="a39271d66f689db8" providerId="LiveId" clId="{797D9B2D-2F8F-41F6-B0AA-C468CFF15F00}" dt="2023-12-13T23:32:22.266" v="2710" actId="2711"/>
          <ac:spMkLst>
            <pc:docMk/>
            <pc:sldMk cId="328896172" sldId="417"/>
            <ac:spMk id="3" creationId="{BBC7065E-7D00-4DEF-BD24-1370E7C46E0F}"/>
          </ac:spMkLst>
        </pc:spChg>
      </pc:sldChg>
      <pc:sldChg chg="delSp modSp add mod delAnim">
        <pc:chgData name="Megan Morrison" userId="a39271d66f689db8" providerId="LiveId" clId="{797D9B2D-2F8F-41F6-B0AA-C468CFF15F00}" dt="2023-12-13T22:26:18.470" v="630" actId="21"/>
        <pc:sldMkLst>
          <pc:docMk/>
          <pc:sldMk cId="2860993324" sldId="418"/>
        </pc:sldMkLst>
        <pc:spChg chg="mod">
          <ac:chgData name="Megan Morrison" userId="a39271d66f689db8" providerId="LiveId" clId="{797D9B2D-2F8F-41F6-B0AA-C468CFF15F00}" dt="2023-12-13T22:26:11.863" v="628" actId="5793"/>
          <ac:spMkLst>
            <pc:docMk/>
            <pc:sldMk cId="2860993324" sldId="418"/>
            <ac:spMk id="3" creationId="{B1A25E92-01D9-3792-0BC4-E9B43ED7F97A}"/>
          </ac:spMkLst>
        </pc:spChg>
        <pc:grpChg chg="del mod">
          <ac:chgData name="Megan Morrison" userId="a39271d66f689db8" providerId="LiveId" clId="{797D9B2D-2F8F-41F6-B0AA-C468CFF15F00}" dt="2023-12-13T22:26:18.470" v="630" actId="21"/>
          <ac:grpSpMkLst>
            <pc:docMk/>
            <pc:sldMk cId="2860993324" sldId="418"/>
            <ac:grpSpMk id="9" creationId="{A4DCDF8F-ABAD-4E7A-F1B4-31DDE7384700}"/>
          </ac:grpSpMkLst>
        </pc:grpChg>
        <pc:cxnChg chg="mod">
          <ac:chgData name="Megan Morrison" userId="a39271d66f689db8" providerId="LiveId" clId="{797D9B2D-2F8F-41F6-B0AA-C468CFF15F00}" dt="2023-12-13T22:26:15.403" v="629" actId="1076"/>
          <ac:cxnSpMkLst>
            <pc:docMk/>
            <pc:sldMk cId="2860993324" sldId="418"/>
            <ac:cxnSpMk id="10" creationId="{AED1379F-5C00-DFDC-647A-4EAC86AA09AA}"/>
          </ac:cxnSpMkLst>
        </pc:cxnChg>
      </pc:sldChg>
      <pc:sldChg chg="delSp new mod">
        <pc:chgData name="Megan Morrison" userId="a39271d66f689db8" providerId="LiveId" clId="{797D9B2D-2F8F-41F6-B0AA-C468CFF15F00}" dt="2023-12-13T22:16:35.469" v="190" actId="21"/>
        <pc:sldMkLst>
          <pc:docMk/>
          <pc:sldMk cId="1477696684" sldId="419"/>
        </pc:sldMkLst>
        <pc:spChg chg="del">
          <ac:chgData name="Megan Morrison" userId="a39271d66f689db8" providerId="LiveId" clId="{797D9B2D-2F8F-41F6-B0AA-C468CFF15F00}" dt="2023-12-13T22:16:32.993" v="189" actId="21"/>
          <ac:spMkLst>
            <pc:docMk/>
            <pc:sldMk cId="1477696684" sldId="419"/>
            <ac:spMk id="2" creationId="{A8011065-04B8-570B-57E9-684010D593EE}"/>
          </ac:spMkLst>
        </pc:spChg>
        <pc:spChg chg="del">
          <ac:chgData name="Megan Morrison" userId="a39271d66f689db8" providerId="LiveId" clId="{797D9B2D-2F8F-41F6-B0AA-C468CFF15F00}" dt="2023-12-13T22:16:35.469" v="190" actId="21"/>
          <ac:spMkLst>
            <pc:docMk/>
            <pc:sldMk cId="1477696684" sldId="419"/>
            <ac:spMk id="3" creationId="{936980CF-1018-E2C1-AC99-D58CEFC15B1A}"/>
          </ac:spMkLst>
        </pc:spChg>
      </pc:sldChg>
      <pc:sldChg chg="delSp new del mod ord">
        <pc:chgData name="Megan Morrison" userId="a39271d66f689db8" providerId="LiveId" clId="{797D9B2D-2F8F-41F6-B0AA-C468CFF15F00}" dt="2023-12-13T23:39:02.831" v="3243" actId="2696"/>
        <pc:sldMkLst>
          <pc:docMk/>
          <pc:sldMk cId="1453124940" sldId="420"/>
        </pc:sldMkLst>
        <pc:spChg chg="del">
          <ac:chgData name="Megan Morrison" userId="a39271d66f689db8" providerId="LiveId" clId="{797D9B2D-2F8F-41F6-B0AA-C468CFF15F00}" dt="2023-12-13T22:16:53.149" v="195" actId="21"/>
          <ac:spMkLst>
            <pc:docMk/>
            <pc:sldMk cId="1453124940" sldId="420"/>
            <ac:spMk id="2" creationId="{17564D78-5B04-E187-2A13-3EDAC3F0C6BA}"/>
          </ac:spMkLst>
        </pc:spChg>
        <pc:spChg chg="del">
          <ac:chgData name="Megan Morrison" userId="a39271d66f689db8" providerId="LiveId" clId="{797D9B2D-2F8F-41F6-B0AA-C468CFF15F00}" dt="2023-12-13T22:16:50.313" v="194" actId="21"/>
          <ac:spMkLst>
            <pc:docMk/>
            <pc:sldMk cId="1453124940" sldId="420"/>
            <ac:spMk id="3" creationId="{55D8ED17-BC07-BA85-28C7-25BBEB6DC2B8}"/>
          </ac:spMkLst>
        </pc:spChg>
      </pc:sldChg>
      <pc:sldChg chg="modSp new mod modAnim">
        <pc:chgData name="Megan Morrison" userId="a39271d66f689db8" providerId="LiveId" clId="{797D9B2D-2F8F-41F6-B0AA-C468CFF15F00}" dt="2023-12-13T23:37:50.315" v="3242" actId="20577"/>
        <pc:sldMkLst>
          <pc:docMk/>
          <pc:sldMk cId="2470468429" sldId="421"/>
        </pc:sldMkLst>
        <pc:spChg chg="mod">
          <ac:chgData name="Megan Morrison" userId="a39271d66f689db8" providerId="LiveId" clId="{797D9B2D-2F8F-41F6-B0AA-C468CFF15F00}" dt="2023-12-13T22:17:24.547" v="214" actId="113"/>
          <ac:spMkLst>
            <pc:docMk/>
            <pc:sldMk cId="2470468429" sldId="421"/>
            <ac:spMk id="2" creationId="{53AD7FB8-09DE-0A13-BF9B-38A0F9FCE274}"/>
          </ac:spMkLst>
        </pc:spChg>
        <pc:spChg chg="mod">
          <ac:chgData name="Megan Morrison" userId="a39271d66f689db8" providerId="LiveId" clId="{797D9B2D-2F8F-41F6-B0AA-C468CFF15F00}" dt="2023-12-13T23:37:50.315" v="3242" actId="20577"/>
          <ac:spMkLst>
            <pc:docMk/>
            <pc:sldMk cId="2470468429" sldId="421"/>
            <ac:spMk id="3" creationId="{D39FD618-CF87-47C6-D61E-81A259F98557}"/>
          </ac:spMkLst>
        </pc:spChg>
      </pc:sldChg>
      <pc:sldChg chg="addSp delSp modSp new mod ord">
        <pc:chgData name="Megan Morrison" userId="a39271d66f689db8" providerId="LiveId" clId="{797D9B2D-2F8F-41F6-B0AA-C468CFF15F00}" dt="2023-12-13T22:22:33.182" v="587"/>
        <pc:sldMkLst>
          <pc:docMk/>
          <pc:sldMk cId="4181792796" sldId="422"/>
        </pc:sldMkLst>
        <pc:spChg chg="mod">
          <ac:chgData name="Megan Morrison" userId="a39271d66f689db8" providerId="LiveId" clId="{797D9B2D-2F8F-41F6-B0AA-C468CFF15F00}" dt="2023-12-13T22:21:03.571" v="579" actId="113"/>
          <ac:spMkLst>
            <pc:docMk/>
            <pc:sldMk cId="4181792796" sldId="422"/>
            <ac:spMk id="2" creationId="{99FD5CFE-325C-073D-D5BD-664C2A7FC720}"/>
          </ac:spMkLst>
        </pc:spChg>
        <pc:spChg chg="del mod">
          <ac:chgData name="Megan Morrison" userId="a39271d66f689db8" providerId="LiveId" clId="{797D9B2D-2F8F-41F6-B0AA-C468CFF15F00}" dt="2023-12-13T22:20:36.667" v="539"/>
          <ac:spMkLst>
            <pc:docMk/>
            <pc:sldMk cId="4181792796" sldId="422"/>
            <ac:spMk id="3" creationId="{46610209-4BAF-250E-4A16-7809C03AE642}"/>
          </ac:spMkLst>
        </pc:spChg>
        <pc:picChg chg="add mod">
          <ac:chgData name="Megan Morrison" userId="a39271d66f689db8" providerId="LiveId" clId="{797D9B2D-2F8F-41F6-B0AA-C468CFF15F00}" dt="2023-12-13T22:20:47.497" v="542" actId="1076"/>
          <ac:picMkLst>
            <pc:docMk/>
            <pc:sldMk cId="4181792796" sldId="422"/>
            <ac:picMk id="1026" creationId="{20CDCEF8-D6BF-4D40-0930-CADFAF9D5BB4}"/>
          </ac:picMkLst>
        </pc:picChg>
      </pc:sldChg>
      <pc:sldChg chg="modSp add mod ord">
        <pc:chgData name="Megan Morrison" userId="a39271d66f689db8" providerId="LiveId" clId="{797D9B2D-2F8F-41F6-B0AA-C468CFF15F00}" dt="2023-12-13T22:26:50.017" v="643" actId="1076"/>
        <pc:sldMkLst>
          <pc:docMk/>
          <pc:sldMk cId="1537411851" sldId="423"/>
        </pc:sldMkLst>
        <pc:spChg chg="mod">
          <ac:chgData name="Megan Morrison" userId="a39271d66f689db8" providerId="LiveId" clId="{797D9B2D-2F8F-41F6-B0AA-C468CFF15F00}" dt="2023-12-13T22:26:42.974" v="642" actId="6549"/>
          <ac:spMkLst>
            <pc:docMk/>
            <pc:sldMk cId="1537411851" sldId="423"/>
            <ac:spMk id="3" creationId="{B1A25E92-01D9-3792-0BC4-E9B43ED7F97A}"/>
          </ac:spMkLst>
        </pc:spChg>
        <pc:cxnChg chg="mod">
          <ac:chgData name="Megan Morrison" userId="a39271d66f689db8" providerId="LiveId" clId="{797D9B2D-2F8F-41F6-B0AA-C468CFF15F00}" dt="2023-12-13T22:26:50.017" v="643" actId="1076"/>
          <ac:cxnSpMkLst>
            <pc:docMk/>
            <pc:sldMk cId="1537411851" sldId="423"/>
            <ac:cxnSpMk id="10" creationId="{AED1379F-5C00-DFDC-647A-4EAC86AA09AA}"/>
          </ac:cxnSpMkLst>
        </pc:cxnChg>
      </pc:sldChg>
      <pc:sldChg chg="modSp add mod">
        <pc:chgData name="Megan Morrison" userId="a39271d66f689db8" providerId="LiveId" clId="{797D9B2D-2F8F-41F6-B0AA-C468CFF15F00}" dt="2023-12-13T22:43:42.007" v="802" actId="6549"/>
        <pc:sldMkLst>
          <pc:docMk/>
          <pc:sldMk cId="64473479" sldId="424"/>
        </pc:sldMkLst>
        <pc:spChg chg="mod">
          <ac:chgData name="Megan Morrison" userId="a39271d66f689db8" providerId="LiveId" clId="{797D9B2D-2F8F-41F6-B0AA-C468CFF15F00}" dt="2023-12-13T22:43:42.007" v="802" actId="6549"/>
          <ac:spMkLst>
            <pc:docMk/>
            <pc:sldMk cId="64473479" sldId="424"/>
            <ac:spMk id="2" creationId="{1A324ADA-7777-2642-2981-7CE1FA1CBE35}"/>
          </ac:spMkLst>
        </pc:spChg>
        <pc:spChg chg="mod">
          <ac:chgData name="Megan Morrison" userId="a39271d66f689db8" providerId="LiveId" clId="{797D9B2D-2F8F-41F6-B0AA-C468CFF15F00}" dt="2023-12-13T22:35:22.320" v="792" actId="27636"/>
          <ac:spMkLst>
            <pc:docMk/>
            <pc:sldMk cId="64473479" sldId="424"/>
            <ac:spMk id="3" creationId="{BBC7065E-7D00-4DEF-BD24-1370E7C46E0F}"/>
          </ac:spMkLst>
        </pc:spChg>
      </pc:sldChg>
      <pc:sldChg chg="modSp add mod">
        <pc:chgData name="Megan Morrison" userId="a39271d66f689db8" providerId="LiveId" clId="{797D9B2D-2F8F-41F6-B0AA-C468CFF15F00}" dt="2023-12-13T22:34:59.015" v="790" actId="20577"/>
        <pc:sldMkLst>
          <pc:docMk/>
          <pc:sldMk cId="1996783827" sldId="425"/>
        </pc:sldMkLst>
        <pc:spChg chg="mod">
          <ac:chgData name="Megan Morrison" userId="a39271d66f689db8" providerId="LiveId" clId="{797D9B2D-2F8F-41F6-B0AA-C468CFF15F00}" dt="2023-12-13T22:34:59.015" v="790" actId="20577"/>
          <ac:spMkLst>
            <pc:docMk/>
            <pc:sldMk cId="1996783827" sldId="425"/>
            <ac:spMk id="3" creationId="{B1A25E92-01D9-3792-0BC4-E9B43ED7F97A}"/>
          </ac:spMkLst>
        </pc:spChg>
      </pc:sldChg>
      <pc:sldChg chg="modSp add del mod">
        <pc:chgData name="Megan Morrison" userId="a39271d66f689db8" providerId="LiveId" clId="{797D9B2D-2F8F-41F6-B0AA-C468CFF15F00}" dt="2023-12-13T22:43:49.237" v="803" actId="2696"/>
        <pc:sldMkLst>
          <pc:docMk/>
          <pc:sldMk cId="1336590525" sldId="426"/>
        </pc:sldMkLst>
        <pc:spChg chg="mod">
          <ac:chgData name="Megan Morrison" userId="a39271d66f689db8" providerId="LiveId" clId="{797D9B2D-2F8F-41F6-B0AA-C468CFF15F00}" dt="2023-12-13T22:43:36.207" v="800" actId="20577"/>
          <ac:spMkLst>
            <pc:docMk/>
            <pc:sldMk cId="1336590525" sldId="426"/>
            <ac:spMk id="2" creationId="{1A324ADA-7777-2642-2981-7CE1FA1CBE35}"/>
          </ac:spMkLst>
        </pc:spChg>
      </pc:sldChg>
      <pc:sldChg chg="modSp new mod">
        <pc:chgData name="Megan Morrison" userId="a39271d66f689db8" providerId="LiveId" clId="{797D9B2D-2F8F-41F6-B0AA-C468CFF15F00}" dt="2023-12-13T22:45:59.381" v="1025" actId="20577"/>
        <pc:sldMkLst>
          <pc:docMk/>
          <pc:sldMk cId="1571665030" sldId="426"/>
        </pc:sldMkLst>
        <pc:spChg chg="mod">
          <ac:chgData name="Megan Morrison" userId="a39271d66f689db8" providerId="LiveId" clId="{797D9B2D-2F8F-41F6-B0AA-C468CFF15F00}" dt="2023-12-13T22:44:22.431" v="833" actId="20577"/>
          <ac:spMkLst>
            <pc:docMk/>
            <pc:sldMk cId="1571665030" sldId="426"/>
            <ac:spMk id="2" creationId="{670FEAB7-E1D1-90AD-66AE-0460B3786DE2}"/>
          </ac:spMkLst>
        </pc:spChg>
        <pc:spChg chg="mod">
          <ac:chgData name="Megan Morrison" userId="a39271d66f689db8" providerId="LiveId" clId="{797D9B2D-2F8F-41F6-B0AA-C468CFF15F00}" dt="2023-12-13T22:45:59.381" v="1025" actId="20577"/>
          <ac:spMkLst>
            <pc:docMk/>
            <pc:sldMk cId="1571665030" sldId="426"/>
            <ac:spMk id="3" creationId="{A276BEBA-AE56-E090-1DB5-B111D10AC529}"/>
          </ac:spMkLst>
        </pc:spChg>
      </pc:sldChg>
      <pc:sldChg chg="modSp new mod">
        <pc:chgData name="Megan Morrison" userId="a39271d66f689db8" providerId="LiveId" clId="{797D9B2D-2F8F-41F6-B0AA-C468CFF15F00}" dt="2023-12-13T22:51:04.547" v="1318" actId="20577"/>
        <pc:sldMkLst>
          <pc:docMk/>
          <pc:sldMk cId="2055358055" sldId="427"/>
        </pc:sldMkLst>
        <pc:spChg chg="mod">
          <ac:chgData name="Megan Morrison" userId="a39271d66f689db8" providerId="LiveId" clId="{797D9B2D-2F8F-41F6-B0AA-C468CFF15F00}" dt="2023-12-13T22:51:04.547" v="1318" actId="20577"/>
          <ac:spMkLst>
            <pc:docMk/>
            <pc:sldMk cId="2055358055" sldId="427"/>
            <ac:spMk id="2" creationId="{5D4EC167-6830-800C-1E0D-AEE06441898E}"/>
          </ac:spMkLst>
        </pc:spChg>
        <pc:spChg chg="mod">
          <ac:chgData name="Megan Morrison" userId="a39271d66f689db8" providerId="LiveId" clId="{797D9B2D-2F8F-41F6-B0AA-C468CFF15F00}" dt="2023-12-13T22:48:41.371" v="1273" actId="20577"/>
          <ac:spMkLst>
            <pc:docMk/>
            <pc:sldMk cId="2055358055" sldId="427"/>
            <ac:spMk id="3" creationId="{2CF24FFC-4CB9-4568-F5E2-EA34B2C1C88C}"/>
          </ac:spMkLst>
        </pc:spChg>
      </pc:sldChg>
      <pc:sldChg chg="addSp delSp modSp new mod">
        <pc:chgData name="Megan Morrison" userId="a39271d66f689db8" providerId="LiveId" clId="{797D9B2D-2F8F-41F6-B0AA-C468CFF15F00}" dt="2023-12-13T22:56:01.857" v="1624" actId="1036"/>
        <pc:sldMkLst>
          <pc:docMk/>
          <pc:sldMk cId="620591818" sldId="428"/>
        </pc:sldMkLst>
        <pc:spChg chg="mod">
          <ac:chgData name="Megan Morrison" userId="a39271d66f689db8" providerId="LiveId" clId="{797D9B2D-2F8F-41F6-B0AA-C468CFF15F00}" dt="2023-12-13T22:50:51.918" v="1308" actId="20577"/>
          <ac:spMkLst>
            <pc:docMk/>
            <pc:sldMk cId="620591818" sldId="428"/>
            <ac:spMk id="2" creationId="{1F080AA1-CE92-604D-7E91-71CF8CEF04D3}"/>
          </ac:spMkLst>
        </pc:spChg>
        <pc:spChg chg="del mod">
          <ac:chgData name="Megan Morrison" userId="a39271d66f689db8" providerId="LiveId" clId="{797D9B2D-2F8F-41F6-B0AA-C468CFF15F00}" dt="2023-12-13T22:49:19.677" v="1276"/>
          <ac:spMkLst>
            <pc:docMk/>
            <pc:sldMk cId="620591818" sldId="428"/>
            <ac:spMk id="3" creationId="{9D407309-48F9-1810-AA8B-1C39D09B6D94}"/>
          </ac:spMkLst>
        </pc:spChg>
        <pc:spChg chg="add mod">
          <ac:chgData name="Megan Morrison" userId="a39271d66f689db8" providerId="LiveId" clId="{797D9B2D-2F8F-41F6-B0AA-C468CFF15F00}" dt="2023-12-13T22:53:46.019" v="1552" actId="14100"/>
          <ac:spMkLst>
            <pc:docMk/>
            <pc:sldMk cId="620591818" sldId="428"/>
            <ac:spMk id="4" creationId="{2E79E1EB-E078-7E98-BFC7-87C02EA349E2}"/>
          </ac:spMkLst>
        </pc:spChg>
        <pc:spChg chg="add mod">
          <ac:chgData name="Megan Morrison" userId="a39271d66f689db8" providerId="LiveId" clId="{797D9B2D-2F8F-41F6-B0AA-C468CFF15F00}" dt="2023-12-13T22:56:01.857" v="1624" actId="1036"/>
          <ac:spMkLst>
            <pc:docMk/>
            <pc:sldMk cId="620591818" sldId="428"/>
            <ac:spMk id="5" creationId="{D13A5EE8-688E-C8CA-3A04-A54AA78B873A}"/>
          </ac:spMkLst>
        </pc:spChg>
        <pc:picChg chg="add del mod">
          <ac:chgData name="Megan Morrison" userId="a39271d66f689db8" providerId="LiveId" clId="{797D9B2D-2F8F-41F6-B0AA-C468CFF15F00}" dt="2023-12-13T22:49:32.971" v="1277" actId="478"/>
          <ac:picMkLst>
            <pc:docMk/>
            <pc:sldMk cId="620591818" sldId="428"/>
            <ac:picMk id="2050" creationId="{4726EB83-C85E-8EC6-D3E4-25254F07D062}"/>
          </ac:picMkLst>
        </pc:picChg>
      </pc:sldChg>
      <pc:sldChg chg="add">
        <pc:chgData name="Megan Morrison" userId="a39271d66f689db8" providerId="LiveId" clId="{797D9B2D-2F8F-41F6-B0AA-C468CFF15F00}" dt="2023-12-13T22:49:46.819" v="1278"/>
        <pc:sldMkLst>
          <pc:docMk/>
          <pc:sldMk cId="4284198928" sldId="429"/>
        </pc:sldMkLst>
      </pc:sldChg>
      <pc:sldChg chg="addSp delSp modSp new mod delAnim modAnim">
        <pc:chgData name="Megan Morrison" userId="a39271d66f689db8" providerId="LiveId" clId="{797D9B2D-2F8F-41F6-B0AA-C468CFF15F00}" dt="2023-12-13T23:02:52.004" v="1929" actId="21"/>
        <pc:sldMkLst>
          <pc:docMk/>
          <pc:sldMk cId="1561932507" sldId="430"/>
        </pc:sldMkLst>
        <pc:spChg chg="mod">
          <ac:chgData name="Megan Morrison" userId="a39271d66f689db8" providerId="LiveId" clId="{797D9B2D-2F8F-41F6-B0AA-C468CFF15F00}" dt="2023-12-13T22:55:07.013" v="1603" actId="113"/>
          <ac:spMkLst>
            <pc:docMk/>
            <pc:sldMk cId="1561932507" sldId="430"/>
            <ac:spMk id="2" creationId="{B3CC45DD-A9D7-90CA-5451-013A95819BD9}"/>
          </ac:spMkLst>
        </pc:spChg>
        <pc:spChg chg="mod">
          <ac:chgData name="Megan Morrison" userId="a39271d66f689db8" providerId="LiveId" clId="{797D9B2D-2F8F-41F6-B0AA-C468CFF15F00}" dt="2023-12-13T23:00:36.445" v="1755" actId="20577"/>
          <ac:spMkLst>
            <pc:docMk/>
            <pc:sldMk cId="1561932507" sldId="430"/>
            <ac:spMk id="3" creationId="{56F365E9-4872-3235-2E1E-1B4A8E788167}"/>
          </ac:spMkLst>
        </pc:spChg>
        <pc:spChg chg="add mod">
          <ac:chgData name="Megan Morrison" userId="a39271d66f689db8" providerId="LiveId" clId="{797D9B2D-2F8F-41F6-B0AA-C468CFF15F00}" dt="2023-12-13T23:00:45.344" v="1810" actId="1038"/>
          <ac:spMkLst>
            <pc:docMk/>
            <pc:sldMk cId="1561932507" sldId="430"/>
            <ac:spMk id="4" creationId="{327FD4E4-4876-3291-73C9-8FF74578C8A2}"/>
          </ac:spMkLst>
        </pc:spChg>
        <pc:spChg chg="add del mod">
          <ac:chgData name="Megan Morrison" userId="a39271d66f689db8" providerId="LiveId" clId="{797D9B2D-2F8F-41F6-B0AA-C468CFF15F00}" dt="2023-12-13T23:02:52.004" v="1929" actId="21"/>
          <ac:spMkLst>
            <pc:docMk/>
            <pc:sldMk cId="1561932507" sldId="430"/>
            <ac:spMk id="5" creationId="{CC64CEA4-0464-F0BE-599E-058CD1349F1C}"/>
          </ac:spMkLst>
        </pc:spChg>
      </pc:sldChg>
      <pc:sldChg chg="addSp delSp modSp new mod delAnim modAnim">
        <pc:chgData name="Megan Morrison" userId="a39271d66f689db8" providerId="LiveId" clId="{797D9B2D-2F8F-41F6-B0AA-C468CFF15F00}" dt="2023-12-13T23:04:26.408" v="1983" actId="1036"/>
        <pc:sldMkLst>
          <pc:docMk/>
          <pc:sldMk cId="111610344" sldId="431"/>
        </pc:sldMkLst>
        <pc:spChg chg="mod">
          <ac:chgData name="Megan Morrison" userId="a39271d66f689db8" providerId="LiveId" clId="{797D9B2D-2F8F-41F6-B0AA-C468CFF15F00}" dt="2023-12-13T23:03:22.407" v="1934" actId="20577"/>
          <ac:spMkLst>
            <pc:docMk/>
            <pc:sldMk cId="111610344" sldId="431"/>
            <ac:spMk id="2" creationId="{B8D1C6D0-95E7-A800-2722-B5E0B31FF994}"/>
          </ac:spMkLst>
        </pc:spChg>
        <pc:spChg chg="del mod">
          <ac:chgData name="Megan Morrison" userId="a39271d66f689db8" providerId="LiveId" clId="{797D9B2D-2F8F-41F6-B0AA-C468CFF15F00}" dt="2023-12-13T23:02:59.806" v="1931"/>
          <ac:spMkLst>
            <pc:docMk/>
            <pc:sldMk cId="111610344" sldId="431"/>
            <ac:spMk id="3" creationId="{83278E2D-AA2E-8C3E-4BDF-F4A4A0D916B2}"/>
          </ac:spMkLst>
        </pc:spChg>
        <pc:spChg chg="add del mod">
          <ac:chgData name="Megan Morrison" userId="a39271d66f689db8" providerId="LiveId" clId="{797D9B2D-2F8F-41F6-B0AA-C468CFF15F00}" dt="2023-12-13T23:03:04.913" v="1932" actId="478"/>
          <ac:spMkLst>
            <pc:docMk/>
            <pc:sldMk cId="111610344" sldId="431"/>
            <ac:spMk id="4" creationId="{39059CE9-0D8D-229D-36E5-E214DAC7D44E}"/>
          </ac:spMkLst>
        </pc:spChg>
        <pc:spChg chg="add mod">
          <ac:chgData name="Megan Morrison" userId="a39271d66f689db8" providerId="LiveId" clId="{797D9B2D-2F8F-41F6-B0AA-C468CFF15F00}" dt="2023-12-13T23:03:37.787" v="1939" actId="14100"/>
          <ac:spMkLst>
            <pc:docMk/>
            <pc:sldMk cId="111610344" sldId="431"/>
            <ac:spMk id="6" creationId="{1AF397AF-9A90-3BD6-8714-1FF1D568073B}"/>
          </ac:spMkLst>
        </pc:spChg>
        <pc:spChg chg="add mod">
          <ac:chgData name="Megan Morrison" userId="a39271d66f689db8" providerId="LiveId" clId="{797D9B2D-2F8F-41F6-B0AA-C468CFF15F00}" dt="2023-12-13T23:04:26.408" v="1983" actId="1036"/>
          <ac:spMkLst>
            <pc:docMk/>
            <pc:sldMk cId="111610344" sldId="431"/>
            <ac:spMk id="7" creationId="{1FAD28F0-665B-4DCC-5DEA-0C9D06BC2FBC}"/>
          </ac:spMkLst>
        </pc:spChg>
      </pc:sldChg>
      <pc:sldChg chg="addSp modSp new mod modAnim">
        <pc:chgData name="Megan Morrison" userId="a39271d66f689db8" providerId="LiveId" clId="{797D9B2D-2F8F-41F6-B0AA-C468CFF15F00}" dt="2023-12-13T23:06:51.269" v="2170" actId="1035"/>
        <pc:sldMkLst>
          <pc:docMk/>
          <pc:sldMk cId="419511944" sldId="432"/>
        </pc:sldMkLst>
        <pc:spChg chg="mod">
          <ac:chgData name="Megan Morrison" userId="a39271d66f689db8" providerId="LiveId" clId="{797D9B2D-2F8F-41F6-B0AA-C468CFF15F00}" dt="2023-12-13T23:05:16.978" v="2002" actId="20577"/>
          <ac:spMkLst>
            <pc:docMk/>
            <pc:sldMk cId="419511944" sldId="432"/>
            <ac:spMk id="2" creationId="{BEF5D252-3175-73CC-1F87-4FBB06A4EFA7}"/>
          </ac:spMkLst>
        </pc:spChg>
        <pc:spChg chg="mod">
          <ac:chgData name="Megan Morrison" userId="a39271d66f689db8" providerId="LiveId" clId="{797D9B2D-2F8F-41F6-B0AA-C468CFF15F00}" dt="2023-12-13T23:05:24.868" v="2003" actId="14100"/>
          <ac:spMkLst>
            <pc:docMk/>
            <pc:sldMk cId="419511944" sldId="432"/>
            <ac:spMk id="3" creationId="{7C363136-51FD-5A78-E844-87D5B35E3D23}"/>
          </ac:spMkLst>
        </pc:spChg>
        <pc:spChg chg="add mod">
          <ac:chgData name="Megan Morrison" userId="a39271d66f689db8" providerId="LiveId" clId="{797D9B2D-2F8F-41F6-B0AA-C468CFF15F00}" dt="2023-12-13T23:06:51.269" v="2170" actId="1035"/>
          <ac:spMkLst>
            <pc:docMk/>
            <pc:sldMk cId="419511944" sldId="432"/>
            <ac:spMk id="4" creationId="{489D153D-A5D6-838B-9721-30A450EAEE0D}"/>
          </ac:spMkLst>
        </pc:spChg>
      </pc:sldChg>
      <pc:sldChg chg="modSp add mod">
        <pc:chgData name="Megan Morrison" userId="a39271d66f689db8" providerId="LiveId" clId="{797D9B2D-2F8F-41F6-B0AA-C468CFF15F00}" dt="2023-12-13T23:13:59.583" v="2431" actId="115"/>
        <pc:sldMkLst>
          <pc:docMk/>
          <pc:sldMk cId="2829082963" sldId="433"/>
        </pc:sldMkLst>
        <pc:spChg chg="mod">
          <ac:chgData name="Megan Morrison" userId="a39271d66f689db8" providerId="LiveId" clId="{797D9B2D-2F8F-41F6-B0AA-C468CFF15F00}" dt="2023-12-13T23:13:06.942" v="2424" actId="20577"/>
          <ac:spMkLst>
            <pc:docMk/>
            <pc:sldMk cId="2829082963" sldId="433"/>
            <ac:spMk id="2" creationId="{1A324ADA-7777-2642-2981-7CE1FA1CBE35}"/>
          </ac:spMkLst>
        </pc:spChg>
        <pc:spChg chg="mod">
          <ac:chgData name="Megan Morrison" userId="a39271d66f689db8" providerId="LiveId" clId="{797D9B2D-2F8F-41F6-B0AA-C468CFF15F00}" dt="2023-12-13T23:13:59.583" v="2431" actId="115"/>
          <ac:spMkLst>
            <pc:docMk/>
            <pc:sldMk cId="2829082963" sldId="433"/>
            <ac:spMk id="3" creationId="{BBC7065E-7D00-4DEF-BD24-1370E7C46E0F}"/>
          </ac:spMkLst>
        </pc:spChg>
      </pc:sldChg>
      <pc:sldChg chg="addSp delSp modSp new mod">
        <pc:chgData name="Megan Morrison" userId="a39271d66f689db8" providerId="LiveId" clId="{797D9B2D-2F8F-41F6-B0AA-C468CFF15F00}" dt="2023-12-13T23:12:51.242" v="2416" actId="20577"/>
        <pc:sldMkLst>
          <pc:docMk/>
          <pc:sldMk cId="2418668731" sldId="434"/>
        </pc:sldMkLst>
        <pc:spChg chg="mod">
          <ac:chgData name="Megan Morrison" userId="a39271d66f689db8" providerId="LiveId" clId="{797D9B2D-2F8F-41F6-B0AA-C468CFF15F00}" dt="2023-12-13T23:08:19.342" v="2206" actId="113"/>
          <ac:spMkLst>
            <pc:docMk/>
            <pc:sldMk cId="2418668731" sldId="434"/>
            <ac:spMk id="2" creationId="{B177E041-53C8-5D91-305B-CFC665AB9F85}"/>
          </ac:spMkLst>
        </pc:spChg>
        <pc:spChg chg="mod">
          <ac:chgData name="Megan Morrison" userId="a39271d66f689db8" providerId="LiveId" clId="{797D9B2D-2F8F-41F6-B0AA-C468CFF15F00}" dt="2023-12-13T23:12:51.242" v="2416" actId="20577"/>
          <ac:spMkLst>
            <pc:docMk/>
            <pc:sldMk cId="2418668731" sldId="434"/>
            <ac:spMk id="3" creationId="{AA4BFEEB-238A-01A0-1CB3-C9878B085FB2}"/>
          </ac:spMkLst>
        </pc:spChg>
        <pc:picChg chg="add del mod">
          <ac:chgData name="Megan Morrison" userId="a39271d66f689db8" providerId="LiveId" clId="{797D9B2D-2F8F-41F6-B0AA-C468CFF15F00}" dt="2023-12-13T23:11:58.562" v="2328" actId="21"/>
          <ac:picMkLst>
            <pc:docMk/>
            <pc:sldMk cId="2418668731" sldId="434"/>
            <ac:picMk id="3074" creationId="{42C09776-BF18-F2A4-2B46-ECB83033E2B9}"/>
          </ac:picMkLst>
        </pc:picChg>
      </pc:sldChg>
      <pc:sldChg chg="addSp modSp new mod modAnim">
        <pc:chgData name="Megan Morrison" userId="a39271d66f689db8" providerId="LiveId" clId="{797D9B2D-2F8F-41F6-B0AA-C468CFF15F00}" dt="2023-12-13T23:17:14.810" v="2556"/>
        <pc:sldMkLst>
          <pc:docMk/>
          <pc:sldMk cId="407932006" sldId="435"/>
        </pc:sldMkLst>
        <pc:spChg chg="mod">
          <ac:chgData name="Megan Morrison" userId="a39271d66f689db8" providerId="LiveId" clId="{797D9B2D-2F8F-41F6-B0AA-C468CFF15F00}" dt="2023-12-13T23:16:10.590" v="2452" actId="113"/>
          <ac:spMkLst>
            <pc:docMk/>
            <pc:sldMk cId="407932006" sldId="435"/>
            <ac:spMk id="2" creationId="{8D4FE286-39FD-D952-2F92-AC17727B9A1A}"/>
          </ac:spMkLst>
        </pc:spChg>
        <pc:spChg chg="mod">
          <ac:chgData name="Megan Morrison" userId="a39271d66f689db8" providerId="LiveId" clId="{797D9B2D-2F8F-41F6-B0AA-C468CFF15F00}" dt="2023-12-13T23:16:32.940" v="2458" actId="14100"/>
          <ac:spMkLst>
            <pc:docMk/>
            <pc:sldMk cId="407932006" sldId="435"/>
            <ac:spMk id="3" creationId="{CDE1D6A4-E938-49B5-6DBA-3C8B1A13E310}"/>
          </ac:spMkLst>
        </pc:spChg>
        <pc:spChg chg="add mod">
          <ac:chgData name="Megan Morrison" userId="a39271d66f689db8" providerId="LiveId" clId="{797D9B2D-2F8F-41F6-B0AA-C468CFF15F00}" dt="2023-12-13T23:17:11.284" v="2555" actId="1036"/>
          <ac:spMkLst>
            <pc:docMk/>
            <pc:sldMk cId="407932006" sldId="435"/>
            <ac:spMk id="4" creationId="{ADDF3501-06E2-BDBD-393F-7E56E377E318}"/>
          </ac:spMkLst>
        </pc:spChg>
        <pc:picChg chg="add mod">
          <ac:chgData name="Megan Morrison" userId="a39271d66f689db8" providerId="LiveId" clId="{797D9B2D-2F8F-41F6-B0AA-C468CFF15F00}" dt="2023-12-13T23:17:05.960" v="2542" actId="1037"/>
          <ac:picMkLst>
            <pc:docMk/>
            <pc:sldMk cId="407932006" sldId="435"/>
            <ac:picMk id="4098" creationId="{82937A4C-0F79-6F52-CE3A-4A9FBE2658B0}"/>
          </ac:picMkLst>
        </pc:picChg>
      </pc:sldChg>
      <pc:sldChg chg="modSp new mod">
        <pc:chgData name="Megan Morrison" userId="a39271d66f689db8" providerId="LiveId" clId="{797D9B2D-2F8F-41F6-B0AA-C468CFF15F00}" dt="2023-12-13T23:20:46.110" v="2627" actId="20577"/>
        <pc:sldMkLst>
          <pc:docMk/>
          <pc:sldMk cId="2958750692" sldId="436"/>
        </pc:sldMkLst>
        <pc:spChg chg="mod">
          <ac:chgData name="Megan Morrison" userId="a39271d66f689db8" providerId="LiveId" clId="{797D9B2D-2F8F-41F6-B0AA-C468CFF15F00}" dt="2023-12-13T23:20:46.110" v="2627" actId="20577"/>
          <ac:spMkLst>
            <pc:docMk/>
            <pc:sldMk cId="2958750692" sldId="436"/>
            <ac:spMk id="2" creationId="{A93CCC68-B6B7-7F93-80C6-B1A246A03FF6}"/>
          </ac:spMkLst>
        </pc:spChg>
        <pc:spChg chg="mod">
          <ac:chgData name="Megan Morrison" userId="a39271d66f689db8" providerId="LiveId" clId="{797D9B2D-2F8F-41F6-B0AA-C468CFF15F00}" dt="2023-12-13T23:20:42.234" v="2621" actId="255"/>
          <ac:spMkLst>
            <pc:docMk/>
            <pc:sldMk cId="2958750692" sldId="436"/>
            <ac:spMk id="3" creationId="{15F33A36-81B2-835B-662B-261871835B46}"/>
          </ac:spMkLst>
        </pc:spChg>
      </pc:sldChg>
      <pc:sldChg chg="modSp add mod">
        <pc:chgData name="Megan Morrison" userId="a39271d66f689db8" providerId="LiveId" clId="{797D9B2D-2F8F-41F6-B0AA-C468CFF15F00}" dt="2023-12-13T23:22:57.311" v="2639" actId="20577"/>
        <pc:sldMkLst>
          <pc:docMk/>
          <pc:sldMk cId="3062105685" sldId="437"/>
        </pc:sldMkLst>
        <pc:spChg chg="mod">
          <ac:chgData name="Megan Morrison" userId="a39271d66f689db8" providerId="LiveId" clId="{797D9B2D-2F8F-41F6-B0AA-C468CFF15F00}" dt="2023-12-13T23:22:57.311" v="2639" actId="20577"/>
          <ac:spMkLst>
            <pc:docMk/>
            <pc:sldMk cId="3062105685" sldId="437"/>
            <ac:spMk id="2" creationId="{1A324ADA-7777-2642-2981-7CE1FA1CBE35}"/>
          </ac:spMkLst>
        </pc:spChg>
        <pc:spChg chg="mod">
          <ac:chgData name="Megan Morrison" userId="a39271d66f689db8" providerId="LiveId" clId="{797D9B2D-2F8F-41F6-B0AA-C468CFF15F00}" dt="2023-12-13T23:22:54.045" v="2635" actId="6549"/>
          <ac:spMkLst>
            <pc:docMk/>
            <pc:sldMk cId="3062105685" sldId="437"/>
            <ac:spMk id="3" creationId="{BBC7065E-7D00-4DEF-BD24-1370E7C46E0F}"/>
          </ac:spMkLst>
        </pc:spChg>
      </pc:sldChg>
      <pc:sldChg chg="modSp new mod">
        <pc:chgData name="Megan Morrison" userId="a39271d66f689db8" providerId="LiveId" clId="{797D9B2D-2F8F-41F6-B0AA-C468CFF15F00}" dt="2023-12-13T23:29:16.565" v="2709" actId="20577"/>
        <pc:sldMkLst>
          <pc:docMk/>
          <pc:sldMk cId="1235015392" sldId="438"/>
        </pc:sldMkLst>
        <pc:spChg chg="mod">
          <ac:chgData name="Megan Morrison" userId="a39271d66f689db8" providerId="LiveId" clId="{797D9B2D-2F8F-41F6-B0AA-C468CFF15F00}" dt="2023-12-13T23:29:16.565" v="2709" actId="20577"/>
          <ac:spMkLst>
            <pc:docMk/>
            <pc:sldMk cId="1235015392" sldId="438"/>
            <ac:spMk id="2" creationId="{40A94514-B48E-96A0-76E7-2F7480E4068C}"/>
          </ac:spMkLst>
        </pc:spChg>
        <pc:spChg chg="mod">
          <ac:chgData name="Megan Morrison" userId="a39271d66f689db8" providerId="LiveId" clId="{797D9B2D-2F8F-41F6-B0AA-C468CFF15F00}" dt="2023-12-13T23:29:04.594" v="2676" actId="2711"/>
          <ac:spMkLst>
            <pc:docMk/>
            <pc:sldMk cId="1235015392" sldId="438"/>
            <ac:spMk id="3" creationId="{F9C1655E-D4FC-8FD8-E750-56BAF8AD1EF2}"/>
          </ac:spMkLst>
        </pc:spChg>
      </pc:sldChg>
      <pc:sldChg chg="modSp new mod modAnim">
        <pc:chgData name="Megan Morrison" userId="a39271d66f689db8" providerId="LiveId" clId="{797D9B2D-2F8F-41F6-B0AA-C468CFF15F00}" dt="2023-12-13T23:37:14.535" v="3201"/>
        <pc:sldMkLst>
          <pc:docMk/>
          <pc:sldMk cId="1568044828" sldId="439"/>
        </pc:sldMkLst>
        <pc:spChg chg="mod">
          <ac:chgData name="Megan Morrison" userId="a39271d66f689db8" providerId="LiveId" clId="{797D9B2D-2F8F-41F6-B0AA-C468CFF15F00}" dt="2023-12-13T23:32:46.910" v="2722" actId="113"/>
          <ac:spMkLst>
            <pc:docMk/>
            <pc:sldMk cId="1568044828" sldId="439"/>
            <ac:spMk id="2" creationId="{2534EDE7-FCF4-D044-3586-F9F44699E45A}"/>
          </ac:spMkLst>
        </pc:spChg>
        <pc:spChg chg="mod">
          <ac:chgData name="Megan Morrison" userId="a39271d66f689db8" providerId="LiveId" clId="{797D9B2D-2F8F-41F6-B0AA-C468CFF15F00}" dt="2023-12-13T23:36:59.240" v="3198" actId="20577"/>
          <ac:spMkLst>
            <pc:docMk/>
            <pc:sldMk cId="1568044828" sldId="439"/>
            <ac:spMk id="3" creationId="{DE293437-CCCF-A943-EB33-3B525D5A9841}"/>
          </ac:spMkLst>
        </pc:spChg>
      </pc:sldChg>
    </pc:docChg>
  </pc:docChgLst>
  <pc:docChgLst>
    <pc:chgData name="Megan Morrison" userId="a39271d66f689db8" providerId="LiveId" clId="{13857358-07C2-4781-8D83-382B7856238C}"/>
    <pc:docChg chg="undo custSel addSld delSld modSld sldOrd modSection">
      <pc:chgData name="Megan Morrison" userId="a39271d66f689db8" providerId="LiveId" clId="{13857358-07C2-4781-8D83-382B7856238C}" dt="2024-01-03T17:22:23.300" v="2397"/>
      <pc:docMkLst>
        <pc:docMk/>
      </pc:docMkLst>
      <pc:sldChg chg="modSp mod">
        <pc:chgData name="Megan Morrison" userId="a39271d66f689db8" providerId="LiveId" clId="{13857358-07C2-4781-8D83-382B7856238C}" dt="2024-01-03T16:13:07.816" v="12" actId="20577"/>
        <pc:sldMkLst>
          <pc:docMk/>
          <pc:sldMk cId="3805350927" sldId="279"/>
        </pc:sldMkLst>
        <pc:spChg chg="mod">
          <ac:chgData name="Megan Morrison" userId="a39271d66f689db8" providerId="LiveId" clId="{13857358-07C2-4781-8D83-382B7856238C}" dt="2024-01-03T16:12:59.929" v="1" actId="20577"/>
          <ac:spMkLst>
            <pc:docMk/>
            <pc:sldMk cId="3805350927" sldId="279"/>
            <ac:spMk id="2" creationId="{00000000-0000-0000-0000-000000000000}"/>
          </ac:spMkLst>
        </pc:spChg>
        <pc:spChg chg="mod">
          <ac:chgData name="Megan Morrison" userId="a39271d66f689db8" providerId="LiveId" clId="{13857358-07C2-4781-8D83-382B7856238C}" dt="2024-01-03T16:13:07.816" v="12" actId="20577"/>
          <ac:spMkLst>
            <pc:docMk/>
            <pc:sldMk cId="3805350927" sldId="279"/>
            <ac:spMk id="3" creationId="{00000000-0000-0000-0000-000000000000}"/>
          </ac:spMkLst>
        </pc:spChg>
      </pc:sldChg>
      <pc:sldChg chg="del">
        <pc:chgData name="Megan Morrison" userId="a39271d66f689db8" providerId="LiveId" clId="{13857358-07C2-4781-8D83-382B7856238C}" dt="2024-01-03T16:14:46.102" v="16" actId="2696"/>
        <pc:sldMkLst>
          <pc:docMk/>
          <pc:sldMk cId="3621350104" sldId="379"/>
        </pc:sldMkLst>
      </pc:sldChg>
      <pc:sldChg chg="del">
        <pc:chgData name="Megan Morrison" userId="a39271d66f689db8" providerId="LiveId" clId="{13857358-07C2-4781-8D83-382B7856238C}" dt="2024-01-03T16:14:46.102" v="16" actId="2696"/>
        <pc:sldMkLst>
          <pc:docMk/>
          <pc:sldMk cId="2138086077" sldId="398"/>
        </pc:sldMkLst>
      </pc:sldChg>
      <pc:sldChg chg="del">
        <pc:chgData name="Megan Morrison" userId="a39271d66f689db8" providerId="LiveId" clId="{13857358-07C2-4781-8D83-382B7856238C}" dt="2024-01-03T16:14:46.102" v="16" actId="2696"/>
        <pc:sldMkLst>
          <pc:docMk/>
          <pc:sldMk cId="2012832240" sldId="414"/>
        </pc:sldMkLst>
      </pc:sldChg>
      <pc:sldChg chg="del">
        <pc:chgData name="Megan Morrison" userId="a39271d66f689db8" providerId="LiveId" clId="{13857358-07C2-4781-8D83-382B7856238C}" dt="2024-01-03T16:14:46.102" v="16" actId="2696"/>
        <pc:sldMkLst>
          <pc:docMk/>
          <pc:sldMk cId="1483586255" sldId="415"/>
        </pc:sldMkLst>
      </pc:sldChg>
      <pc:sldChg chg="del">
        <pc:chgData name="Megan Morrison" userId="a39271d66f689db8" providerId="LiveId" clId="{13857358-07C2-4781-8D83-382B7856238C}" dt="2024-01-03T16:14:46.102" v="16" actId="2696"/>
        <pc:sldMkLst>
          <pc:docMk/>
          <pc:sldMk cId="724432673" sldId="416"/>
        </pc:sldMkLst>
      </pc:sldChg>
      <pc:sldChg chg="del">
        <pc:chgData name="Megan Morrison" userId="a39271d66f689db8" providerId="LiveId" clId="{13857358-07C2-4781-8D83-382B7856238C}" dt="2024-01-03T16:14:46.102" v="16" actId="2696"/>
        <pc:sldMkLst>
          <pc:docMk/>
          <pc:sldMk cId="328896172" sldId="417"/>
        </pc:sldMkLst>
      </pc:sldChg>
      <pc:sldChg chg="del">
        <pc:chgData name="Megan Morrison" userId="a39271d66f689db8" providerId="LiveId" clId="{13857358-07C2-4781-8D83-382B7856238C}" dt="2024-01-03T16:14:46.102" v="16" actId="2696"/>
        <pc:sldMkLst>
          <pc:docMk/>
          <pc:sldMk cId="2860993324" sldId="418"/>
        </pc:sldMkLst>
      </pc:sldChg>
      <pc:sldChg chg="modAnim">
        <pc:chgData name="Megan Morrison" userId="a39271d66f689db8" providerId="LiveId" clId="{13857358-07C2-4781-8D83-382B7856238C}" dt="2024-01-03T17:10:26.117" v="1543"/>
        <pc:sldMkLst>
          <pc:docMk/>
          <pc:sldMk cId="2470468429" sldId="421"/>
        </pc:sldMkLst>
      </pc:sldChg>
      <pc:sldChg chg="del">
        <pc:chgData name="Megan Morrison" userId="a39271d66f689db8" providerId="LiveId" clId="{13857358-07C2-4781-8D83-382B7856238C}" dt="2024-01-03T16:14:46.102" v="16" actId="2696"/>
        <pc:sldMkLst>
          <pc:docMk/>
          <pc:sldMk cId="4181792796" sldId="422"/>
        </pc:sldMkLst>
      </pc:sldChg>
      <pc:sldChg chg="del">
        <pc:chgData name="Megan Morrison" userId="a39271d66f689db8" providerId="LiveId" clId="{13857358-07C2-4781-8D83-382B7856238C}" dt="2024-01-03T16:14:46.102" v="16" actId="2696"/>
        <pc:sldMkLst>
          <pc:docMk/>
          <pc:sldMk cId="1537411851" sldId="423"/>
        </pc:sldMkLst>
      </pc:sldChg>
      <pc:sldChg chg="del">
        <pc:chgData name="Megan Morrison" userId="a39271d66f689db8" providerId="LiveId" clId="{13857358-07C2-4781-8D83-382B7856238C}" dt="2024-01-03T16:14:46.102" v="16" actId="2696"/>
        <pc:sldMkLst>
          <pc:docMk/>
          <pc:sldMk cId="64473479" sldId="424"/>
        </pc:sldMkLst>
      </pc:sldChg>
      <pc:sldChg chg="del">
        <pc:chgData name="Megan Morrison" userId="a39271d66f689db8" providerId="LiveId" clId="{13857358-07C2-4781-8D83-382B7856238C}" dt="2024-01-03T16:14:46.102" v="16" actId="2696"/>
        <pc:sldMkLst>
          <pc:docMk/>
          <pc:sldMk cId="1996783827" sldId="425"/>
        </pc:sldMkLst>
      </pc:sldChg>
      <pc:sldChg chg="del">
        <pc:chgData name="Megan Morrison" userId="a39271d66f689db8" providerId="LiveId" clId="{13857358-07C2-4781-8D83-382B7856238C}" dt="2024-01-03T16:14:46.102" v="16" actId="2696"/>
        <pc:sldMkLst>
          <pc:docMk/>
          <pc:sldMk cId="1571665030" sldId="426"/>
        </pc:sldMkLst>
      </pc:sldChg>
      <pc:sldChg chg="del">
        <pc:chgData name="Megan Morrison" userId="a39271d66f689db8" providerId="LiveId" clId="{13857358-07C2-4781-8D83-382B7856238C}" dt="2024-01-03T16:14:46.102" v="16" actId="2696"/>
        <pc:sldMkLst>
          <pc:docMk/>
          <pc:sldMk cId="2055358055" sldId="427"/>
        </pc:sldMkLst>
      </pc:sldChg>
      <pc:sldChg chg="del">
        <pc:chgData name="Megan Morrison" userId="a39271d66f689db8" providerId="LiveId" clId="{13857358-07C2-4781-8D83-382B7856238C}" dt="2024-01-03T16:14:46.102" v="16" actId="2696"/>
        <pc:sldMkLst>
          <pc:docMk/>
          <pc:sldMk cId="620591818" sldId="428"/>
        </pc:sldMkLst>
      </pc:sldChg>
      <pc:sldChg chg="del">
        <pc:chgData name="Megan Morrison" userId="a39271d66f689db8" providerId="LiveId" clId="{13857358-07C2-4781-8D83-382B7856238C}" dt="2024-01-03T16:14:46.102" v="16" actId="2696"/>
        <pc:sldMkLst>
          <pc:docMk/>
          <pc:sldMk cId="4284198928" sldId="429"/>
        </pc:sldMkLst>
      </pc:sldChg>
      <pc:sldChg chg="del">
        <pc:chgData name="Megan Morrison" userId="a39271d66f689db8" providerId="LiveId" clId="{13857358-07C2-4781-8D83-382B7856238C}" dt="2024-01-03T16:14:46.102" v="16" actId="2696"/>
        <pc:sldMkLst>
          <pc:docMk/>
          <pc:sldMk cId="1561932507" sldId="430"/>
        </pc:sldMkLst>
      </pc:sldChg>
      <pc:sldChg chg="del">
        <pc:chgData name="Megan Morrison" userId="a39271d66f689db8" providerId="LiveId" clId="{13857358-07C2-4781-8D83-382B7856238C}" dt="2024-01-03T16:14:46.102" v="16" actId="2696"/>
        <pc:sldMkLst>
          <pc:docMk/>
          <pc:sldMk cId="111610344" sldId="431"/>
        </pc:sldMkLst>
      </pc:sldChg>
      <pc:sldChg chg="del">
        <pc:chgData name="Megan Morrison" userId="a39271d66f689db8" providerId="LiveId" clId="{13857358-07C2-4781-8D83-382B7856238C}" dt="2024-01-03T16:14:46.102" v="16" actId="2696"/>
        <pc:sldMkLst>
          <pc:docMk/>
          <pc:sldMk cId="419511944" sldId="432"/>
        </pc:sldMkLst>
      </pc:sldChg>
      <pc:sldChg chg="addSp modSp add del mod modAnim">
        <pc:chgData name="Megan Morrison" userId="a39271d66f689db8" providerId="LiveId" clId="{13857358-07C2-4781-8D83-382B7856238C}" dt="2024-01-03T16:31:40.658" v="100" actId="1076"/>
        <pc:sldMkLst>
          <pc:docMk/>
          <pc:sldMk cId="2829082963" sldId="433"/>
        </pc:sldMkLst>
        <pc:spChg chg="mod">
          <ac:chgData name="Megan Morrison" userId="a39271d66f689db8" providerId="LiveId" clId="{13857358-07C2-4781-8D83-382B7856238C}" dt="2024-01-03T16:31:16.400" v="96" actId="20577"/>
          <ac:spMkLst>
            <pc:docMk/>
            <pc:sldMk cId="2829082963" sldId="433"/>
            <ac:spMk id="2" creationId="{1A324ADA-7777-2642-2981-7CE1FA1CBE35}"/>
          </ac:spMkLst>
        </pc:spChg>
        <pc:spChg chg="mod">
          <ac:chgData name="Megan Morrison" userId="a39271d66f689db8" providerId="LiveId" clId="{13857358-07C2-4781-8D83-382B7856238C}" dt="2024-01-03T16:31:19.906" v="97" actId="6549"/>
          <ac:spMkLst>
            <pc:docMk/>
            <pc:sldMk cId="2829082963" sldId="433"/>
            <ac:spMk id="3" creationId="{BBC7065E-7D00-4DEF-BD24-1370E7C46E0F}"/>
          </ac:spMkLst>
        </pc:spChg>
        <pc:picChg chg="add mod">
          <ac:chgData name="Megan Morrison" userId="a39271d66f689db8" providerId="LiveId" clId="{13857358-07C2-4781-8D83-382B7856238C}" dt="2024-01-03T16:31:40.658" v="100" actId="1076"/>
          <ac:picMkLst>
            <pc:docMk/>
            <pc:sldMk cId="2829082963" sldId="433"/>
            <ac:picMk id="4" creationId="{927FF214-B5CE-DF16-E0A8-B585C1CCC91D}"/>
          </ac:picMkLst>
        </pc:picChg>
      </pc:sldChg>
      <pc:sldChg chg="del">
        <pc:chgData name="Megan Morrison" userId="a39271d66f689db8" providerId="LiveId" clId="{13857358-07C2-4781-8D83-382B7856238C}" dt="2024-01-03T16:14:46.102" v="16" actId="2696"/>
        <pc:sldMkLst>
          <pc:docMk/>
          <pc:sldMk cId="2418668731" sldId="434"/>
        </pc:sldMkLst>
      </pc:sldChg>
      <pc:sldChg chg="delSp add del modAnim">
        <pc:chgData name="Megan Morrison" userId="a39271d66f689db8" providerId="LiveId" clId="{13857358-07C2-4781-8D83-382B7856238C}" dt="2024-01-03T16:31:43.486" v="101" actId="2696"/>
        <pc:sldMkLst>
          <pc:docMk/>
          <pc:sldMk cId="407932006" sldId="435"/>
        </pc:sldMkLst>
        <pc:picChg chg="del">
          <ac:chgData name="Megan Morrison" userId="a39271d66f689db8" providerId="LiveId" clId="{13857358-07C2-4781-8D83-382B7856238C}" dt="2024-01-03T16:31:36.249" v="98" actId="21"/>
          <ac:picMkLst>
            <pc:docMk/>
            <pc:sldMk cId="407932006" sldId="435"/>
            <ac:picMk id="4098" creationId="{82937A4C-0F79-6F52-CE3A-4A9FBE2658B0}"/>
          </ac:picMkLst>
        </pc:picChg>
      </pc:sldChg>
      <pc:sldChg chg="del">
        <pc:chgData name="Megan Morrison" userId="a39271d66f689db8" providerId="LiveId" clId="{13857358-07C2-4781-8D83-382B7856238C}" dt="2024-01-03T16:14:46.102" v="16" actId="2696"/>
        <pc:sldMkLst>
          <pc:docMk/>
          <pc:sldMk cId="2958750692" sldId="436"/>
        </pc:sldMkLst>
      </pc:sldChg>
      <pc:sldChg chg="del">
        <pc:chgData name="Megan Morrison" userId="a39271d66f689db8" providerId="LiveId" clId="{13857358-07C2-4781-8D83-382B7856238C}" dt="2024-01-03T16:14:46.102" v="16" actId="2696"/>
        <pc:sldMkLst>
          <pc:docMk/>
          <pc:sldMk cId="3062105685" sldId="437"/>
        </pc:sldMkLst>
      </pc:sldChg>
      <pc:sldChg chg="del">
        <pc:chgData name="Megan Morrison" userId="a39271d66f689db8" providerId="LiveId" clId="{13857358-07C2-4781-8D83-382B7856238C}" dt="2024-01-03T16:14:46.102" v="16" actId="2696"/>
        <pc:sldMkLst>
          <pc:docMk/>
          <pc:sldMk cId="1235015392" sldId="438"/>
        </pc:sldMkLst>
      </pc:sldChg>
      <pc:sldChg chg="modSp mod ord">
        <pc:chgData name="Megan Morrison" userId="a39271d66f689db8" providerId="LiveId" clId="{13857358-07C2-4781-8D83-382B7856238C}" dt="2024-01-03T16:15:10.437" v="42" actId="20577"/>
        <pc:sldMkLst>
          <pc:docMk/>
          <pc:sldMk cId="1568044828" sldId="439"/>
        </pc:sldMkLst>
        <pc:spChg chg="mod">
          <ac:chgData name="Megan Morrison" userId="a39271d66f689db8" providerId="LiveId" clId="{13857358-07C2-4781-8D83-382B7856238C}" dt="2024-01-03T16:15:00.734" v="28" actId="20577"/>
          <ac:spMkLst>
            <pc:docMk/>
            <pc:sldMk cId="1568044828" sldId="439"/>
            <ac:spMk id="2" creationId="{2534EDE7-FCF4-D044-3586-F9F44699E45A}"/>
          </ac:spMkLst>
        </pc:spChg>
        <pc:spChg chg="mod">
          <ac:chgData name="Megan Morrison" userId="a39271d66f689db8" providerId="LiveId" clId="{13857358-07C2-4781-8D83-382B7856238C}" dt="2024-01-03T16:15:10.437" v="42" actId="20577"/>
          <ac:spMkLst>
            <pc:docMk/>
            <pc:sldMk cId="1568044828" sldId="439"/>
            <ac:spMk id="3" creationId="{DE293437-CCCF-A943-EB33-3B525D5A9841}"/>
          </ac:spMkLst>
        </pc:spChg>
      </pc:sldChg>
      <pc:sldChg chg="add del modAnim">
        <pc:chgData name="Megan Morrison" userId="a39271d66f689db8" providerId="LiveId" clId="{13857358-07C2-4781-8D83-382B7856238C}" dt="2024-01-03T17:10:35.891" v="1544" actId="2696"/>
        <pc:sldMkLst>
          <pc:docMk/>
          <pc:sldMk cId="639205721" sldId="440"/>
        </pc:sldMkLst>
      </pc:sldChg>
      <pc:sldChg chg="modSp new del mod">
        <pc:chgData name="Megan Morrison" userId="a39271d66f689db8" providerId="LiveId" clId="{13857358-07C2-4781-8D83-382B7856238C}" dt="2024-01-03T17:10:44.219" v="1545" actId="2696"/>
        <pc:sldMkLst>
          <pc:docMk/>
          <pc:sldMk cId="3687947228" sldId="441"/>
        </pc:sldMkLst>
        <pc:spChg chg="mod">
          <ac:chgData name="Megan Morrison" userId="a39271d66f689db8" providerId="LiveId" clId="{13857358-07C2-4781-8D83-382B7856238C}" dt="2024-01-03T17:09:48.270" v="1517" actId="21"/>
          <ac:spMkLst>
            <pc:docMk/>
            <pc:sldMk cId="3687947228" sldId="441"/>
            <ac:spMk id="3" creationId="{C553562B-BDA6-B390-5B70-357160D513BB}"/>
          </ac:spMkLst>
        </pc:spChg>
      </pc:sldChg>
      <pc:sldChg chg="modSp new mod">
        <pc:chgData name="Megan Morrison" userId="a39271d66f689db8" providerId="LiveId" clId="{13857358-07C2-4781-8D83-382B7856238C}" dt="2024-01-03T16:30:00.844" v="87" actId="14100"/>
        <pc:sldMkLst>
          <pc:docMk/>
          <pc:sldMk cId="1557949768" sldId="442"/>
        </pc:sldMkLst>
        <pc:spChg chg="mod">
          <ac:chgData name="Megan Morrison" userId="a39271d66f689db8" providerId="LiveId" clId="{13857358-07C2-4781-8D83-382B7856238C}" dt="2024-01-03T16:29:52.814" v="85" actId="20577"/>
          <ac:spMkLst>
            <pc:docMk/>
            <pc:sldMk cId="1557949768" sldId="442"/>
            <ac:spMk id="2" creationId="{401F1144-D246-25E9-BD97-A71F58B39832}"/>
          </ac:spMkLst>
        </pc:spChg>
        <pc:spChg chg="mod">
          <ac:chgData name="Megan Morrison" userId="a39271d66f689db8" providerId="LiveId" clId="{13857358-07C2-4781-8D83-382B7856238C}" dt="2024-01-03T16:30:00.844" v="87" actId="14100"/>
          <ac:spMkLst>
            <pc:docMk/>
            <pc:sldMk cId="1557949768" sldId="442"/>
            <ac:spMk id="3" creationId="{45D078CE-195F-E187-8D39-8456EE72AFA8}"/>
          </ac:spMkLst>
        </pc:spChg>
      </pc:sldChg>
      <pc:sldChg chg="modSp new del mod">
        <pc:chgData name="Megan Morrison" userId="a39271d66f689db8" providerId="LiveId" clId="{13857358-07C2-4781-8D83-382B7856238C}" dt="2024-01-03T16:30:40.076" v="91" actId="2696"/>
        <pc:sldMkLst>
          <pc:docMk/>
          <pc:sldMk cId="529996746" sldId="443"/>
        </pc:sldMkLst>
        <pc:spChg chg="mod">
          <ac:chgData name="Megan Morrison" userId="a39271d66f689db8" providerId="LiveId" clId="{13857358-07C2-4781-8D83-382B7856238C}" dt="2024-01-03T16:30:34.384" v="90"/>
          <ac:spMkLst>
            <pc:docMk/>
            <pc:sldMk cId="529996746" sldId="443"/>
            <ac:spMk id="3" creationId="{49254E27-8BB9-0417-7221-DD48152FC3F7}"/>
          </ac:spMkLst>
        </pc:spChg>
      </pc:sldChg>
      <pc:sldChg chg="addSp modSp new mod">
        <pc:chgData name="Megan Morrison" userId="a39271d66f689db8" providerId="LiveId" clId="{13857358-07C2-4781-8D83-382B7856238C}" dt="2024-01-03T17:11:02.215" v="1547" actId="113"/>
        <pc:sldMkLst>
          <pc:docMk/>
          <pc:sldMk cId="3198690340" sldId="443"/>
        </pc:sldMkLst>
        <pc:spChg chg="mod">
          <ac:chgData name="Megan Morrison" userId="a39271d66f689db8" providerId="LiveId" clId="{13857358-07C2-4781-8D83-382B7856238C}" dt="2024-01-03T16:35:45.565" v="206" actId="20577"/>
          <ac:spMkLst>
            <pc:docMk/>
            <pc:sldMk cId="3198690340" sldId="443"/>
            <ac:spMk id="2" creationId="{509157BC-943D-8DD3-7BA1-D527F35C9969}"/>
          </ac:spMkLst>
        </pc:spChg>
        <pc:spChg chg="mod">
          <ac:chgData name="Megan Morrison" userId="a39271d66f689db8" providerId="LiveId" clId="{13857358-07C2-4781-8D83-382B7856238C}" dt="2024-01-03T17:10:56.478" v="1546" actId="113"/>
          <ac:spMkLst>
            <pc:docMk/>
            <pc:sldMk cId="3198690340" sldId="443"/>
            <ac:spMk id="3" creationId="{381B186C-CF6A-EE4E-BD34-AD937FD67E1C}"/>
          </ac:spMkLst>
        </pc:spChg>
        <pc:spChg chg="add mod">
          <ac:chgData name="Megan Morrison" userId="a39271d66f689db8" providerId="LiveId" clId="{13857358-07C2-4781-8D83-382B7856238C}" dt="2024-01-03T17:11:02.215" v="1547" actId="113"/>
          <ac:spMkLst>
            <pc:docMk/>
            <pc:sldMk cId="3198690340" sldId="443"/>
            <ac:spMk id="4" creationId="{01B4A580-FF03-5AA7-7521-61737DD4FBB1}"/>
          </ac:spMkLst>
        </pc:spChg>
      </pc:sldChg>
      <pc:sldChg chg="addSp delSp modSp new mod modAnim">
        <pc:chgData name="Megan Morrison" userId="a39271d66f689db8" providerId="LiveId" clId="{13857358-07C2-4781-8D83-382B7856238C}" dt="2024-01-03T17:11:27.599" v="1562" actId="1035"/>
        <pc:sldMkLst>
          <pc:docMk/>
          <pc:sldMk cId="1778690796" sldId="444"/>
        </pc:sldMkLst>
        <pc:spChg chg="mod">
          <ac:chgData name="Megan Morrison" userId="a39271d66f689db8" providerId="LiveId" clId="{13857358-07C2-4781-8D83-382B7856238C}" dt="2024-01-03T16:49:31.871" v="732" actId="20577"/>
          <ac:spMkLst>
            <pc:docMk/>
            <pc:sldMk cId="1778690796" sldId="444"/>
            <ac:spMk id="2" creationId="{27393D99-13F7-B8CD-BB31-AA39DF08948E}"/>
          </ac:spMkLst>
        </pc:spChg>
        <pc:spChg chg="mod">
          <ac:chgData name="Megan Morrison" userId="a39271d66f689db8" providerId="LiveId" clId="{13857358-07C2-4781-8D83-382B7856238C}" dt="2024-01-03T16:49:40.006" v="733" actId="21"/>
          <ac:spMkLst>
            <pc:docMk/>
            <pc:sldMk cId="1778690796" sldId="444"/>
            <ac:spMk id="3" creationId="{F4DB9E17-3FD9-1A02-8EE3-787F944F4422}"/>
          </ac:spMkLst>
        </pc:spChg>
        <pc:spChg chg="add del mod">
          <ac:chgData name="Megan Morrison" userId="a39271d66f689db8" providerId="LiveId" clId="{13857358-07C2-4781-8D83-382B7856238C}" dt="2024-01-03T16:37:57.706" v="233" actId="21"/>
          <ac:spMkLst>
            <pc:docMk/>
            <pc:sldMk cId="1778690796" sldId="444"/>
            <ac:spMk id="4" creationId="{96124C1B-34F0-E03C-03AE-2A250DFE3DD5}"/>
          </ac:spMkLst>
        </pc:spChg>
        <pc:spChg chg="add mod">
          <ac:chgData name="Megan Morrison" userId="a39271d66f689db8" providerId="LiveId" clId="{13857358-07C2-4781-8D83-382B7856238C}" dt="2024-01-03T17:11:24.191" v="1554" actId="1035"/>
          <ac:spMkLst>
            <pc:docMk/>
            <pc:sldMk cId="1778690796" sldId="444"/>
            <ac:spMk id="5" creationId="{B703CA1B-F2EF-E651-02F2-A2F744680A64}"/>
          </ac:spMkLst>
        </pc:spChg>
        <pc:spChg chg="add mod">
          <ac:chgData name="Megan Morrison" userId="a39271d66f689db8" providerId="LiveId" clId="{13857358-07C2-4781-8D83-382B7856238C}" dt="2024-01-03T17:11:27.599" v="1562" actId="1035"/>
          <ac:spMkLst>
            <pc:docMk/>
            <pc:sldMk cId="1778690796" sldId="444"/>
            <ac:spMk id="6" creationId="{473E8950-47E6-3A37-691D-B6062E4C65B1}"/>
          </ac:spMkLst>
        </pc:spChg>
      </pc:sldChg>
      <pc:sldChg chg="modSp new mod">
        <pc:chgData name="Megan Morrison" userId="a39271d66f689db8" providerId="LiveId" clId="{13857358-07C2-4781-8D83-382B7856238C}" dt="2024-01-03T16:56:02.886" v="1125" actId="114"/>
        <pc:sldMkLst>
          <pc:docMk/>
          <pc:sldMk cId="3382199038" sldId="445"/>
        </pc:sldMkLst>
        <pc:spChg chg="mod">
          <ac:chgData name="Megan Morrison" userId="a39271d66f689db8" providerId="LiveId" clId="{13857358-07C2-4781-8D83-382B7856238C}" dt="2024-01-03T16:41:57.827" v="374" actId="20577"/>
          <ac:spMkLst>
            <pc:docMk/>
            <pc:sldMk cId="3382199038" sldId="445"/>
            <ac:spMk id="2" creationId="{B3C08404-E2E6-3474-C81C-4BE6F14912B5}"/>
          </ac:spMkLst>
        </pc:spChg>
        <pc:spChg chg="mod">
          <ac:chgData name="Megan Morrison" userId="a39271d66f689db8" providerId="LiveId" clId="{13857358-07C2-4781-8D83-382B7856238C}" dt="2024-01-03T16:56:02.886" v="1125" actId="114"/>
          <ac:spMkLst>
            <pc:docMk/>
            <pc:sldMk cId="3382199038" sldId="445"/>
            <ac:spMk id="3" creationId="{51034206-7A00-6E75-47DD-5BDE397F6D7A}"/>
          </ac:spMkLst>
        </pc:spChg>
      </pc:sldChg>
      <pc:sldChg chg="addSp modSp new mod modAnim">
        <pc:chgData name="Megan Morrison" userId="a39271d66f689db8" providerId="LiveId" clId="{13857358-07C2-4781-8D83-382B7856238C}" dt="2024-01-03T17:11:59.249" v="1569" actId="1036"/>
        <pc:sldMkLst>
          <pc:docMk/>
          <pc:sldMk cId="448022594" sldId="446"/>
        </pc:sldMkLst>
        <pc:spChg chg="mod">
          <ac:chgData name="Megan Morrison" userId="a39271d66f689db8" providerId="LiveId" clId="{13857358-07C2-4781-8D83-382B7856238C}" dt="2024-01-03T16:43:27.728" v="437" actId="20577"/>
          <ac:spMkLst>
            <pc:docMk/>
            <pc:sldMk cId="448022594" sldId="446"/>
            <ac:spMk id="2" creationId="{695072C9-C4CD-163D-63E3-BD09F747BD25}"/>
          </ac:spMkLst>
        </pc:spChg>
        <pc:spChg chg="mod">
          <ac:chgData name="Megan Morrison" userId="a39271d66f689db8" providerId="LiveId" clId="{13857358-07C2-4781-8D83-382B7856238C}" dt="2024-01-03T16:43:39.742" v="439" actId="14100"/>
          <ac:spMkLst>
            <pc:docMk/>
            <pc:sldMk cId="448022594" sldId="446"/>
            <ac:spMk id="3" creationId="{E8FB1CBB-77FD-237E-7379-8E5908C5DDA2}"/>
          </ac:spMkLst>
        </pc:spChg>
        <pc:spChg chg="add mod">
          <ac:chgData name="Megan Morrison" userId="a39271d66f689db8" providerId="LiveId" clId="{13857358-07C2-4781-8D83-382B7856238C}" dt="2024-01-03T17:11:59.249" v="1569" actId="1036"/>
          <ac:spMkLst>
            <pc:docMk/>
            <pc:sldMk cId="448022594" sldId="446"/>
            <ac:spMk id="4" creationId="{F3AFA9D3-12F3-2433-5F4B-1A0B4BC66143}"/>
          </ac:spMkLst>
        </pc:spChg>
      </pc:sldChg>
      <pc:sldChg chg="addSp modSp new mod modAnim">
        <pc:chgData name="Megan Morrison" userId="a39271d66f689db8" providerId="LiveId" clId="{13857358-07C2-4781-8D83-382B7856238C}" dt="2024-01-03T16:49:18.672" v="730"/>
        <pc:sldMkLst>
          <pc:docMk/>
          <pc:sldMk cId="3263140720" sldId="447"/>
        </pc:sldMkLst>
        <pc:spChg chg="mod">
          <ac:chgData name="Megan Morrison" userId="a39271d66f689db8" providerId="LiveId" clId="{13857358-07C2-4781-8D83-382B7856238C}" dt="2024-01-03T16:47:52.025" v="690" actId="20577"/>
          <ac:spMkLst>
            <pc:docMk/>
            <pc:sldMk cId="3263140720" sldId="447"/>
            <ac:spMk id="2" creationId="{4C586912-055C-4574-7376-0EF434DA0312}"/>
          </ac:spMkLst>
        </pc:spChg>
        <pc:spChg chg="mod">
          <ac:chgData name="Megan Morrison" userId="a39271d66f689db8" providerId="LiveId" clId="{13857358-07C2-4781-8D83-382B7856238C}" dt="2024-01-03T16:47:56.876" v="691" actId="14100"/>
          <ac:spMkLst>
            <pc:docMk/>
            <pc:sldMk cId="3263140720" sldId="447"/>
            <ac:spMk id="3" creationId="{128E9F24-6A62-C979-2319-08137051403A}"/>
          </ac:spMkLst>
        </pc:spChg>
        <pc:spChg chg="add mod">
          <ac:chgData name="Megan Morrison" userId="a39271d66f689db8" providerId="LiveId" clId="{13857358-07C2-4781-8D83-382B7856238C}" dt="2024-01-03T16:49:16.095" v="729" actId="1037"/>
          <ac:spMkLst>
            <pc:docMk/>
            <pc:sldMk cId="3263140720" sldId="447"/>
            <ac:spMk id="4" creationId="{A6A118F8-EAD8-46A2-AF97-3FAECBA77051}"/>
          </ac:spMkLst>
        </pc:spChg>
      </pc:sldChg>
      <pc:sldChg chg="modSp new mod">
        <pc:chgData name="Megan Morrison" userId="a39271d66f689db8" providerId="LiveId" clId="{13857358-07C2-4781-8D83-382B7856238C}" dt="2024-01-03T17:11:45.130" v="1563" actId="14100"/>
        <pc:sldMkLst>
          <pc:docMk/>
          <pc:sldMk cId="1175237914" sldId="448"/>
        </pc:sldMkLst>
        <pc:spChg chg="mod">
          <ac:chgData name="Megan Morrison" userId="a39271d66f689db8" providerId="LiveId" clId="{13857358-07C2-4781-8D83-382B7856238C}" dt="2024-01-03T16:49:57.876" v="754" actId="20577"/>
          <ac:spMkLst>
            <pc:docMk/>
            <pc:sldMk cId="1175237914" sldId="448"/>
            <ac:spMk id="2" creationId="{469DE5A8-2147-6517-1F60-C59B8E06AA83}"/>
          </ac:spMkLst>
        </pc:spChg>
        <pc:spChg chg="mod">
          <ac:chgData name="Megan Morrison" userId="a39271d66f689db8" providerId="LiveId" clId="{13857358-07C2-4781-8D83-382B7856238C}" dt="2024-01-03T17:11:45.130" v="1563" actId="14100"/>
          <ac:spMkLst>
            <pc:docMk/>
            <pc:sldMk cId="1175237914" sldId="448"/>
            <ac:spMk id="3" creationId="{337C5299-27EA-35AD-BE31-ED0EE84DC320}"/>
          </ac:spMkLst>
        </pc:spChg>
      </pc:sldChg>
      <pc:sldChg chg="addSp delSp modSp new mod modAnim">
        <pc:chgData name="Megan Morrison" userId="a39271d66f689db8" providerId="LiveId" clId="{13857358-07C2-4781-8D83-382B7856238C}" dt="2024-01-03T17:12:27.946" v="1577" actId="1037"/>
        <pc:sldMkLst>
          <pc:docMk/>
          <pc:sldMk cId="1696598433" sldId="449"/>
        </pc:sldMkLst>
        <pc:spChg chg="mod">
          <ac:chgData name="Megan Morrison" userId="a39271d66f689db8" providerId="LiveId" clId="{13857358-07C2-4781-8D83-382B7856238C}" dt="2024-01-03T16:50:41.454" v="776" actId="20577"/>
          <ac:spMkLst>
            <pc:docMk/>
            <pc:sldMk cId="1696598433" sldId="449"/>
            <ac:spMk id="2" creationId="{F928469F-7B02-B8C2-B2B8-BC19B4D5FB25}"/>
          </ac:spMkLst>
        </pc:spChg>
        <pc:spChg chg="mod">
          <ac:chgData name="Megan Morrison" userId="a39271d66f689db8" providerId="LiveId" clId="{13857358-07C2-4781-8D83-382B7856238C}" dt="2024-01-03T16:52:15.856" v="779" actId="14100"/>
          <ac:spMkLst>
            <pc:docMk/>
            <pc:sldMk cId="1696598433" sldId="449"/>
            <ac:spMk id="3" creationId="{246D857B-8A34-7452-5CC9-8213E610CF09}"/>
          </ac:spMkLst>
        </pc:spChg>
        <pc:spChg chg="add del mod">
          <ac:chgData name="Megan Morrison" userId="a39271d66f689db8" providerId="LiveId" clId="{13857358-07C2-4781-8D83-382B7856238C}" dt="2024-01-03T16:55:05.850" v="1021" actId="21"/>
          <ac:spMkLst>
            <pc:docMk/>
            <pc:sldMk cId="1696598433" sldId="449"/>
            <ac:spMk id="4" creationId="{A2F547EF-9774-6801-C643-6D9B81A160B2}"/>
          </ac:spMkLst>
        </pc:spChg>
        <pc:spChg chg="add mod">
          <ac:chgData name="Megan Morrison" userId="a39271d66f689db8" providerId="LiveId" clId="{13857358-07C2-4781-8D83-382B7856238C}" dt="2024-01-03T17:12:27.946" v="1577" actId="1037"/>
          <ac:spMkLst>
            <pc:docMk/>
            <pc:sldMk cId="1696598433" sldId="449"/>
            <ac:spMk id="5" creationId="{027BB10F-3978-6B65-EC54-819BF644AEC5}"/>
          </ac:spMkLst>
        </pc:spChg>
        <pc:picChg chg="add mod">
          <ac:chgData name="Megan Morrison" userId="a39271d66f689db8" providerId="LiveId" clId="{13857358-07C2-4781-8D83-382B7856238C}" dt="2024-01-03T16:52:23.889" v="780" actId="1076"/>
          <ac:picMkLst>
            <pc:docMk/>
            <pc:sldMk cId="1696598433" sldId="449"/>
            <ac:picMk id="1026" creationId="{14316BA7-292F-57C9-8890-DE3769CDFE24}"/>
          </ac:picMkLst>
        </pc:picChg>
      </pc:sldChg>
      <pc:sldChg chg="modSp new">
        <pc:chgData name="Megan Morrison" userId="a39271d66f689db8" providerId="LiveId" clId="{13857358-07C2-4781-8D83-382B7856238C}" dt="2024-01-03T16:58:43.633" v="1266" actId="20577"/>
        <pc:sldMkLst>
          <pc:docMk/>
          <pc:sldMk cId="618690900" sldId="450"/>
        </pc:sldMkLst>
        <pc:spChg chg="mod">
          <ac:chgData name="Megan Morrison" userId="a39271d66f689db8" providerId="LiveId" clId="{13857358-07C2-4781-8D83-382B7856238C}" dt="2024-01-03T16:58:38.680" v="1265" actId="20577"/>
          <ac:spMkLst>
            <pc:docMk/>
            <pc:sldMk cId="618690900" sldId="450"/>
            <ac:spMk id="2" creationId="{3BD92A4C-1452-816C-7565-91042F4C33E9}"/>
          </ac:spMkLst>
        </pc:spChg>
        <pc:spChg chg="mod">
          <ac:chgData name="Megan Morrison" userId="a39271d66f689db8" providerId="LiveId" clId="{13857358-07C2-4781-8D83-382B7856238C}" dt="2024-01-03T16:58:43.633" v="1266" actId="20577"/>
          <ac:spMkLst>
            <pc:docMk/>
            <pc:sldMk cId="618690900" sldId="450"/>
            <ac:spMk id="3" creationId="{5182E7DA-8C66-2698-F954-302A47ED526C}"/>
          </ac:spMkLst>
        </pc:spChg>
      </pc:sldChg>
      <pc:sldChg chg="modSp new mod">
        <pc:chgData name="Megan Morrison" userId="a39271d66f689db8" providerId="LiveId" clId="{13857358-07C2-4781-8D83-382B7856238C}" dt="2024-01-03T17:00:14.598" v="1305" actId="115"/>
        <pc:sldMkLst>
          <pc:docMk/>
          <pc:sldMk cId="2501905357" sldId="451"/>
        </pc:sldMkLst>
        <pc:spChg chg="mod">
          <ac:chgData name="Megan Morrison" userId="a39271d66f689db8" providerId="LiveId" clId="{13857358-07C2-4781-8D83-382B7856238C}" dt="2024-01-03T17:00:04.298" v="1302" actId="20577"/>
          <ac:spMkLst>
            <pc:docMk/>
            <pc:sldMk cId="2501905357" sldId="451"/>
            <ac:spMk id="2" creationId="{50480C72-28F3-8FCD-42AA-202BE04C8AD3}"/>
          </ac:spMkLst>
        </pc:spChg>
        <pc:spChg chg="mod">
          <ac:chgData name="Megan Morrison" userId="a39271d66f689db8" providerId="LiveId" clId="{13857358-07C2-4781-8D83-382B7856238C}" dt="2024-01-03T17:00:14.598" v="1305" actId="115"/>
          <ac:spMkLst>
            <pc:docMk/>
            <pc:sldMk cId="2501905357" sldId="451"/>
            <ac:spMk id="3" creationId="{42D3246C-79DD-89F9-0711-E3BCA622B329}"/>
          </ac:spMkLst>
        </pc:spChg>
      </pc:sldChg>
      <pc:sldChg chg="modSp new mod">
        <pc:chgData name="Megan Morrison" userId="a39271d66f689db8" providerId="LiveId" clId="{13857358-07C2-4781-8D83-382B7856238C}" dt="2024-01-03T17:12:55.914" v="1579" actId="115"/>
        <pc:sldMkLst>
          <pc:docMk/>
          <pc:sldMk cId="69460245" sldId="452"/>
        </pc:sldMkLst>
        <pc:spChg chg="mod">
          <ac:chgData name="Megan Morrison" userId="a39271d66f689db8" providerId="LiveId" clId="{13857358-07C2-4781-8D83-382B7856238C}" dt="2024-01-03T17:00:55.926" v="1327" actId="20577"/>
          <ac:spMkLst>
            <pc:docMk/>
            <pc:sldMk cId="69460245" sldId="452"/>
            <ac:spMk id="2" creationId="{E7A10D23-7942-DBFB-76A5-B3D8B2B07D42}"/>
          </ac:spMkLst>
        </pc:spChg>
        <pc:spChg chg="mod">
          <ac:chgData name="Megan Morrison" userId="a39271d66f689db8" providerId="LiveId" clId="{13857358-07C2-4781-8D83-382B7856238C}" dt="2024-01-03T17:12:55.914" v="1579" actId="115"/>
          <ac:spMkLst>
            <pc:docMk/>
            <pc:sldMk cId="69460245" sldId="452"/>
            <ac:spMk id="3" creationId="{39FCF8FB-8482-66DE-C59F-E72ABC37D106}"/>
          </ac:spMkLst>
        </pc:spChg>
      </pc:sldChg>
      <pc:sldChg chg="addSp delSp modSp new mod delAnim modAnim">
        <pc:chgData name="Megan Morrison" userId="a39271d66f689db8" providerId="LiveId" clId="{13857358-07C2-4781-8D83-382B7856238C}" dt="2024-01-03T17:06:08.781" v="1403" actId="21"/>
        <pc:sldMkLst>
          <pc:docMk/>
          <pc:sldMk cId="1420031283" sldId="453"/>
        </pc:sldMkLst>
        <pc:spChg chg="mod">
          <ac:chgData name="Megan Morrison" userId="a39271d66f689db8" providerId="LiveId" clId="{13857358-07C2-4781-8D83-382B7856238C}" dt="2024-01-03T17:02:35.225" v="1364" actId="20577"/>
          <ac:spMkLst>
            <pc:docMk/>
            <pc:sldMk cId="1420031283" sldId="453"/>
            <ac:spMk id="2" creationId="{215C7715-154E-A707-0D38-04518D5FA4BF}"/>
          </ac:spMkLst>
        </pc:spChg>
        <pc:spChg chg="mod">
          <ac:chgData name="Megan Morrison" userId="a39271d66f689db8" providerId="LiveId" clId="{13857358-07C2-4781-8D83-382B7856238C}" dt="2024-01-03T17:02:49.714" v="1369" actId="115"/>
          <ac:spMkLst>
            <pc:docMk/>
            <pc:sldMk cId="1420031283" sldId="453"/>
            <ac:spMk id="3" creationId="{C4E21C8B-F67D-0ABF-968F-5A82B0985B01}"/>
          </ac:spMkLst>
        </pc:spChg>
        <pc:spChg chg="add del mod">
          <ac:chgData name="Megan Morrison" userId="a39271d66f689db8" providerId="LiveId" clId="{13857358-07C2-4781-8D83-382B7856238C}" dt="2024-01-03T17:06:08.781" v="1403" actId="21"/>
          <ac:spMkLst>
            <pc:docMk/>
            <pc:sldMk cId="1420031283" sldId="453"/>
            <ac:spMk id="4" creationId="{6069BAC7-02A8-BE11-CE5A-B6E7A8EF3D0C}"/>
          </ac:spMkLst>
        </pc:spChg>
      </pc:sldChg>
      <pc:sldChg chg="addSp delSp modSp new mod modAnim">
        <pc:chgData name="Megan Morrison" userId="a39271d66f689db8" providerId="LiveId" clId="{13857358-07C2-4781-8D83-382B7856238C}" dt="2024-01-03T17:09:24.891" v="1509" actId="207"/>
        <pc:sldMkLst>
          <pc:docMk/>
          <pc:sldMk cId="3334305247" sldId="454"/>
        </pc:sldMkLst>
        <pc:spChg chg="mod">
          <ac:chgData name="Megan Morrison" userId="a39271d66f689db8" providerId="LiveId" clId="{13857358-07C2-4781-8D83-382B7856238C}" dt="2024-01-03T17:06:16.064" v="1424" actId="20577"/>
          <ac:spMkLst>
            <pc:docMk/>
            <pc:sldMk cId="3334305247" sldId="454"/>
            <ac:spMk id="2" creationId="{5F3BB09E-4303-25F2-9155-265D59EF8C1C}"/>
          </ac:spMkLst>
        </pc:spChg>
        <pc:spChg chg="del mod">
          <ac:chgData name="Megan Morrison" userId="a39271d66f689db8" providerId="LiveId" clId="{13857358-07C2-4781-8D83-382B7856238C}" dt="2024-01-03T17:06:19.196" v="1426"/>
          <ac:spMkLst>
            <pc:docMk/>
            <pc:sldMk cId="3334305247" sldId="454"/>
            <ac:spMk id="3" creationId="{637F46C2-9211-1526-6729-A4EECC5B7826}"/>
          </ac:spMkLst>
        </pc:spChg>
        <pc:spChg chg="add mod">
          <ac:chgData name="Megan Morrison" userId="a39271d66f689db8" providerId="LiveId" clId="{13857358-07C2-4781-8D83-382B7856238C}" dt="2024-01-03T17:09:10.123" v="1499" actId="1035"/>
          <ac:spMkLst>
            <pc:docMk/>
            <pc:sldMk cId="3334305247" sldId="454"/>
            <ac:spMk id="4" creationId="{EBE7112D-B4DA-8053-12E9-64E087A94DE7}"/>
          </ac:spMkLst>
        </pc:spChg>
        <pc:spChg chg="add mod">
          <ac:chgData name="Megan Morrison" userId="a39271d66f689db8" providerId="LiveId" clId="{13857358-07C2-4781-8D83-382B7856238C}" dt="2024-01-03T17:09:13.674" v="1503" actId="1036"/>
          <ac:spMkLst>
            <pc:docMk/>
            <pc:sldMk cId="3334305247" sldId="454"/>
            <ac:spMk id="5" creationId="{796A0728-0CC1-4153-3E5E-88EBEAE28D8C}"/>
          </ac:spMkLst>
        </pc:spChg>
        <pc:spChg chg="add mod">
          <ac:chgData name="Megan Morrison" userId="a39271d66f689db8" providerId="LiveId" clId="{13857358-07C2-4781-8D83-382B7856238C}" dt="2024-01-03T17:09:24.891" v="1509" actId="207"/>
          <ac:spMkLst>
            <pc:docMk/>
            <pc:sldMk cId="3334305247" sldId="454"/>
            <ac:spMk id="6" creationId="{A59E1D38-11FA-BC28-BB5C-5FFDD03CBE83}"/>
          </ac:spMkLst>
        </pc:spChg>
      </pc:sldChg>
      <pc:sldChg chg="addSp delSp modSp new mod modAnim">
        <pc:chgData name="Megan Morrison" userId="a39271d66f689db8" providerId="LiveId" clId="{13857358-07C2-4781-8D83-382B7856238C}" dt="2024-01-03T17:15:57.781" v="1783" actId="115"/>
        <pc:sldMkLst>
          <pc:docMk/>
          <pc:sldMk cId="3958031471" sldId="455"/>
        </pc:sldMkLst>
        <pc:spChg chg="mod">
          <ac:chgData name="Megan Morrison" userId="a39271d66f689db8" providerId="LiveId" clId="{13857358-07C2-4781-8D83-382B7856238C}" dt="2024-01-03T17:09:57.044" v="1536" actId="20577"/>
          <ac:spMkLst>
            <pc:docMk/>
            <pc:sldMk cId="3958031471" sldId="455"/>
            <ac:spMk id="2" creationId="{84F0E8AD-4A4A-9B08-7071-924286CCA39B}"/>
          </ac:spMkLst>
        </pc:spChg>
        <pc:spChg chg="mod">
          <ac:chgData name="Megan Morrison" userId="a39271d66f689db8" providerId="LiveId" clId="{13857358-07C2-4781-8D83-382B7856238C}" dt="2024-01-03T17:15:57.781" v="1783" actId="115"/>
          <ac:spMkLst>
            <pc:docMk/>
            <pc:sldMk cId="3958031471" sldId="455"/>
            <ac:spMk id="3" creationId="{E2EC0527-80B1-04FF-6D82-42C8858DF091}"/>
          </ac:spMkLst>
        </pc:spChg>
        <pc:spChg chg="add del mod">
          <ac:chgData name="Megan Morrison" userId="a39271d66f689db8" providerId="LiveId" clId="{13857358-07C2-4781-8D83-382B7856238C}" dt="2024-01-03T17:13:52.250" v="1745" actId="21"/>
          <ac:spMkLst>
            <pc:docMk/>
            <pc:sldMk cId="3958031471" sldId="455"/>
            <ac:spMk id="4" creationId="{220FB13A-F9B0-7D71-0CFD-2E61574FCCF7}"/>
          </ac:spMkLst>
        </pc:spChg>
        <pc:spChg chg="add mod">
          <ac:chgData name="Megan Morrison" userId="a39271d66f689db8" providerId="LiveId" clId="{13857358-07C2-4781-8D83-382B7856238C}" dt="2024-01-03T17:15:43.967" v="1780" actId="115"/>
          <ac:spMkLst>
            <pc:docMk/>
            <pc:sldMk cId="3958031471" sldId="455"/>
            <ac:spMk id="5" creationId="{E074FD80-E109-9192-6EE4-BD0C0A99CC63}"/>
          </ac:spMkLst>
        </pc:spChg>
      </pc:sldChg>
      <pc:sldChg chg="modSp new mod modAnim">
        <pc:chgData name="Megan Morrison" userId="a39271d66f689db8" providerId="LiveId" clId="{13857358-07C2-4781-8D83-382B7856238C}" dt="2024-01-03T17:21:32.866" v="2394" actId="1036"/>
        <pc:sldMkLst>
          <pc:docMk/>
          <pc:sldMk cId="2372651798" sldId="456"/>
        </pc:sldMkLst>
        <pc:spChg chg="mod">
          <ac:chgData name="Megan Morrison" userId="a39271d66f689db8" providerId="LiveId" clId="{13857358-07C2-4781-8D83-382B7856238C}" dt="2024-01-03T17:16:31.876" v="1836" actId="6549"/>
          <ac:spMkLst>
            <pc:docMk/>
            <pc:sldMk cId="2372651798" sldId="456"/>
            <ac:spMk id="2" creationId="{2E6923FC-2CD7-90FA-2B8D-96CDC000AE95}"/>
          </ac:spMkLst>
        </pc:spChg>
        <pc:spChg chg="mod">
          <ac:chgData name="Megan Morrison" userId="a39271d66f689db8" providerId="LiveId" clId="{13857358-07C2-4781-8D83-382B7856238C}" dt="2024-01-03T17:21:32.866" v="2394" actId="1036"/>
          <ac:spMkLst>
            <pc:docMk/>
            <pc:sldMk cId="2372651798" sldId="456"/>
            <ac:spMk id="3" creationId="{BEFCAC85-257D-791E-E2D8-36B3577F615A}"/>
          </ac:spMkLst>
        </pc:spChg>
      </pc:sldChg>
      <pc:sldChg chg="new ord">
        <pc:chgData name="Megan Morrison" userId="a39271d66f689db8" providerId="LiveId" clId="{13857358-07C2-4781-8D83-382B7856238C}" dt="2024-01-03T17:22:23.300" v="2397"/>
        <pc:sldMkLst>
          <pc:docMk/>
          <pc:sldMk cId="724621393" sldId="457"/>
        </pc:sldMkLst>
      </pc:sldChg>
    </pc:docChg>
  </pc:docChgLst>
  <pc:docChgLst>
    <pc:chgData name="Megan Morrison" userId="a39271d66f689db8" providerId="LiveId" clId="{992F37B4-7554-4EDE-BCA1-5B096BB9DB1E}"/>
    <pc:docChg chg="modSld">
      <pc:chgData name="Megan Morrison" userId="a39271d66f689db8" providerId="LiveId" clId="{992F37B4-7554-4EDE-BCA1-5B096BB9DB1E}" dt="2023-12-13T21:56:45.566" v="43" actId="20577"/>
      <pc:docMkLst>
        <pc:docMk/>
      </pc:docMkLst>
      <pc:sldChg chg="modSp mod">
        <pc:chgData name="Megan Morrison" userId="a39271d66f689db8" providerId="LiveId" clId="{992F37B4-7554-4EDE-BCA1-5B096BB9DB1E}" dt="2023-12-13T21:56:45.566" v="43" actId="20577"/>
        <pc:sldMkLst>
          <pc:docMk/>
          <pc:sldMk cId="3805350927" sldId="279"/>
        </pc:sldMkLst>
        <pc:spChg chg="mod">
          <ac:chgData name="Megan Morrison" userId="a39271d66f689db8" providerId="LiveId" clId="{992F37B4-7554-4EDE-BCA1-5B096BB9DB1E}" dt="2023-12-13T21:56:45.566" v="43" actId="20577"/>
          <ac:spMkLst>
            <pc:docMk/>
            <pc:sldMk cId="3805350927" sldId="279"/>
            <ac:spMk id="3" creationId="{00000000-0000-0000-0000-000000000000}"/>
          </ac:spMkLst>
        </pc:spChg>
      </pc:sldChg>
    </pc:docChg>
  </pc:docChgLst>
  <pc:docChgLst>
    <pc:chgData name="Megan Morrison" userId="a39271d66f689db8" providerId="LiveId" clId="{A540C84D-362C-46E1-8E47-E08E34577E07}"/>
    <pc:docChg chg="undo custSel addSld delSld modSld sldOrd modSection">
      <pc:chgData name="Megan Morrison" userId="a39271d66f689db8" providerId="LiveId" clId="{A540C84D-362C-46E1-8E47-E08E34577E07}" dt="2023-11-09T00:26:03.327" v="1092" actId="2696"/>
      <pc:docMkLst>
        <pc:docMk/>
      </pc:docMkLst>
      <pc:sldChg chg="modSp mod ord">
        <pc:chgData name="Megan Morrison" userId="a39271d66f689db8" providerId="LiveId" clId="{A540C84D-362C-46E1-8E47-E08E34577E07}" dt="2023-11-09T00:24:25.780" v="1090"/>
        <pc:sldMkLst>
          <pc:docMk/>
          <pc:sldMk cId="3805350927" sldId="279"/>
        </pc:sldMkLst>
        <pc:spChg chg="mod">
          <ac:chgData name="Megan Morrison" userId="a39271d66f689db8" providerId="LiveId" clId="{A540C84D-362C-46E1-8E47-E08E34577E07}" dt="2023-11-08T23:32:51.688" v="0" actId="20577"/>
          <ac:spMkLst>
            <pc:docMk/>
            <pc:sldMk cId="3805350927" sldId="279"/>
            <ac:spMk id="2" creationId="{00000000-0000-0000-0000-000000000000}"/>
          </ac:spMkLst>
        </pc:spChg>
      </pc:sldChg>
      <pc:sldChg chg="del">
        <pc:chgData name="Megan Morrison" userId="a39271d66f689db8" providerId="LiveId" clId="{A540C84D-362C-46E1-8E47-E08E34577E07}" dt="2023-11-09T00:22:31.983" v="1078" actId="2696"/>
        <pc:sldMkLst>
          <pc:docMk/>
          <pc:sldMk cId="12969495" sldId="370"/>
        </pc:sldMkLst>
      </pc:sldChg>
      <pc:sldChg chg="add del">
        <pc:chgData name="Megan Morrison" userId="a39271d66f689db8" providerId="LiveId" clId="{A540C84D-362C-46E1-8E47-E08E34577E07}" dt="2023-11-08T23:33:52.986" v="3" actId="2696"/>
        <pc:sldMkLst>
          <pc:docMk/>
          <pc:sldMk cId="1314120236" sldId="372"/>
        </pc:sldMkLst>
      </pc:sldChg>
      <pc:sldChg chg="add del">
        <pc:chgData name="Megan Morrison" userId="a39271d66f689db8" providerId="LiveId" clId="{A540C84D-362C-46E1-8E47-E08E34577E07}" dt="2023-11-08T23:33:52.986" v="3" actId="2696"/>
        <pc:sldMkLst>
          <pc:docMk/>
          <pc:sldMk cId="626908815" sldId="374"/>
        </pc:sldMkLst>
      </pc:sldChg>
      <pc:sldChg chg="add del">
        <pc:chgData name="Megan Morrison" userId="a39271d66f689db8" providerId="LiveId" clId="{A540C84D-362C-46E1-8E47-E08E34577E07}" dt="2023-11-08T23:33:52.986" v="3" actId="2696"/>
        <pc:sldMkLst>
          <pc:docMk/>
          <pc:sldMk cId="1785865711" sldId="375"/>
        </pc:sldMkLst>
      </pc:sldChg>
      <pc:sldChg chg="add del">
        <pc:chgData name="Megan Morrison" userId="a39271d66f689db8" providerId="LiveId" clId="{A540C84D-362C-46E1-8E47-E08E34577E07}" dt="2023-11-08T23:33:52.986" v="3" actId="2696"/>
        <pc:sldMkLst>
          <pc:docMk/>
          <pc:sldMk cId="2785377412" sldId="376"/>
        </pc:sldMkLst>
      </pc:sldChg>
      <pc:sldChg chg="add del">
        <pc:chgData name="Megan Morrison" userId="a39271d66f689db8" providerId="LiveId" clId="{A540C84D-362C-46E1-8E47-E08E34577E07}" dt="2023-11-08T23:33:52.986" v="3" actId="2696"/>
        <pc:sldMkLst>
          <pc:docMk/>
          <pc:sldMk cId="2741884917" sldId="377"/>
        </pc:sldMkLst>
      </pc:sldChg>
      <pc:sldChg chg="add del">
        <pc:chgData name="Megan Morrison" userId="a39271d66f689db8" providerId="LiveId" clId="{A540C84D-362C-46E1-8E47-E08E34577E07}" dt="2023-11-08T23:33:52.986" v="3" actId="2696"/>
        <pc:sldMkLst>
          <pc:docMk/>
          <pc:sldMk cId="558189350" sldId="378"/>
        </pc:sldMkLst>
      </pc:sldChg>
      <pc:sldChg chg="add del">
        <pc:chgData name="Megan Morrison" userId="a39271d66f689db8" providerId="LiveId" clId="{A540C84D-362C-46E1-8E47-E08E34577E07}" dt="2023-11-08T23:33:52.986" v="3" actId="2696"/>
        <pc:sldMkLst>
          <pc:docMk/>
          <pc:sldMk cId="2361277371" sldId="379"/>
        </pc:sldMkLst>
      </pc:sldChg>
      <pc:sldChg chg="add del">
        <pc:chgData name="Megan Morrison" userId="a39271d66f689db8" providerId="LiveId" clId="{A540C84D-362C-46E1-8E47-E08E34577E07}" dt="2023-11-08T23:33:52.986" v="3" actId="2696"/>
        <pc:sldMkLst>
          <pc:docMk/>
          <pc:sldMk cId="3674328371" sldId="380"/>
        </pc:sldMkLst>
      </pc:sldChg>
      <pc:sldChg chg="add del">
        <pc:chgData name="Megan Morrison" userId="a39271d66f689db8" providerId="LiveId" clId="{A540C84D-362C-46E1-8E47-E08E34577E07}" dt="2023-11-08T23:33:52.986" v="3" actId="2696"/>
        <pc:sldMkLst>
          <pc:docMk/>
          <pc:sldMk cId="2587591516" sldId="381"/>
        </pc:sldMkLst>
      </pc:sldChg>
      <pc:sldChg chg="add del">
        <pc:chgData name="Megan Morrison" userId="a39271d66f689db8" providerId="LiveId" clId="{A540C84D-362C-46E1-8E47-E08E34577E07}" dt="2023-11-08T23:33:52.986" v="3" actId="2696"/>
        <pc:sldMkLst>
          <pc:docMk/>
          <pc:sldMk cId="3091434127" sldId="382"/>
        </pc:sldMkLst>
      </pc:sldChg>
      <pc:sldChg chg="add del">
        <pc:chgData name="Megan Morrison" userId="a39271d66f689db8" providerId="LiveId" clId="{A540C84D-362C-46E1-8E47-E08E34577E07}" dt="2023-11-08T23:33:52.986" v="3" actId="2696"/>
        <pc:sldMkLst>
          <pc:docMk/>
          <pc:sldMk cId="1479781121" sldId="383"/>
        </pc:sldMkLst>
      </pc:sldChg>
      <pc:sldChg chg="add del">
        <pc:chgData name="Megan Morrison" userId="a39271d66f689db8" providerId="LiveId" clId="{A540C84D-362C-46E1-8E47-E08E34577E07}" dt="2023-11-08T23:33:52.986" v="3" actId="2696"/>
        <pc:sldMkLst>
          <pc:docMk/>
          <pc:sldMk cId="1116483882" sldId="384"/>
        </pc:sldMkLst>
      </pc:sldChg>
      <pc:sldChg chg="add del">
        <pc:chgData name="Megan Morrison" userId="a39271d66f689db8" providerId="LiveId" clId="{A540C84D-362C-46E1-8E47-E08E34577E07}" dt="2023-11-08T23:33:52.986" v="3" actId="2696"/>
        <pc:sldMkLst>
          <pc:docMk/>
          <pc:sldMk cId="1643187617" sldId="385"/>
        </pc:sldMkLst>
      </pc:sldChg>
      <pc:sldChg chg="add del">
        <pc:chgData name="Megan Morrison" userId="a39271d66f689db8" providerId="LiveId" clId="{A540C84D-362C-46E1-8E47-E08E34577E07}" dt="2023-11-08T23:33:52.986" v="3" actId="2696"/>
        <pc:sldMkLst>
          <pc:docMk/>
          <pc:sldMk cId="4186774209" sldId="386"/>
        </pc:sldMkLst>
      </pc:sldChg>
      <pc:sldChg chg="add del">
        <pc:chgData name="Megan Morrison" userId="a39271d66f689db8" providerId="LiveId" clId="{A540C84D-362C-46E1-8E47-E08E34577E07}" dt="2023-11-08T23:33:52.986" v="3" actId="2696"/>
        <pc:sldMkLst>
          <pc:docMk/>
          <pc:sldMk cId="579899130" sldId="387"/>
        </pc:sldMkLst>
      </pc:sldChg>
      <pc:sldChg chg="add del">
        <pc:chgData name="Megan Morrison" userId="a39271d66f689db8" providerId="LiveId" clId="{A540C84D-362C-46E1-8E47-E08E34577E07}" dt="2023-11-08T23:33:52.986" v="3" actId="2696"/>
        <pc:sldMkLst>
          <pc:docMk/>
          <pc:sldMk cId="2648638864" sldId="388"/>
        </pc:sldMkLst>
      </pc:sldChg>
      <pc:sldChg chg="add del">
        <pc:chgData name="Megan Morrison" userId="a39271d66f689db8" providerId="LiveId" clId="{A540C84D-362C-46E1-8E47-E08E34577E07}" dt="2023-11-08T23:33:52.986" v="3" actId="2696"/>
        <pc:sldMkLst>
          <pc:docMk/>
          <pc:sldMk cId="979144561" sldId="390"/>
        </pc:sldMkLst>
      </pc:sldChg>
      <pc:sldChg chg="add del">
        <pc:chgData name="Megan Morrison" userId="a39271d66f689db8" providerId="LiveId" clId="{A540C84D-362C-46E1-8E47-E08E34577E07}" dt="2023-11-08T23:33:52.986" v="3" actId="2696"/>
        <pc:sldMkLst>
          <pc:docMk/>
          <pc:sldMk cId="833256315" sldId="391"/>
        </pc:sldMkLst>
      </pc:sldChg>
      <pc:sldChg chg="add del">
        <pc:chgData name="Megan Morrison" userId="a39271d66f689db8" providerId="LiveId" clId="{A540C84D-362C-46E1-8E47-E08E34577E07}" dt="2023-11-08T23:33:52.986" v="3" actId="2696"/>
        <pc:sldMkLst>
          <pc:docMk/>
          <pc:sldMk cId="2275031651" sldId="392"/>
        </pc:sldMkLst>
      </pc:sldChg>
      <pc:sldChg chg="add del">
        <pc:chgData name="Megan Morrison" userId="a39271d66f689db8" providerId="LiveId" clId="{A540C84D-362C-46E1-8E47-E08E34577E07}" dt="2023-11-08T23:33:52.986" v="3" actId="2696"/>
        <pc:sldMkLst>
          <pc:docMk/>
          <pc:sldMk cId="2979739011" sldId="393"/>
        </pc:sldMkLst>
      </pc:sldChg>
      <pc:sldChg chg="add del">
        <pc:chgData name="Megan Morrison" userId="a39271d66f689db8" providerId="LiveId" clId="{A540C84D-362C-46E1-8E47-E08E34577E07}" dt="2023-11-08T23:33:52.986" v="3" actId="2696"/>
        <pc:sldMkLst>
          <pc:docMk/>
          <pc:sldMk cId="388203956" sldId="394"/>
        </pc:sldMkLst>
      </pc:sldChg>
      <pc:sldChg chg="add del">
        <pc:chgData name="Megan Morrison" userId="a39271d66f689db8" providerId="LiveId" clId="{A540C84D-362C-46E1-8E47-E08E34577E07}" dt="2023-11-08T23:33:52.986" v="3" actId="2696"/>
        <pc:sldMkLst>
          <pc:docMk/>
          <pc:sldMk cId="1992595187" sldId="395"/>
        </pc:sldMkLst>
      </pc:sldChg>
      <pc:sldChg chg="add del">
        <pc:chgData name="Megan Morrison" userId="a39271d66f689db8" providerId="LiveId" clId="{A540C84D-362C-46E1-8E47-E08E34577E07}" dt="2023-11-08T23:33:52.986" v="3" actId="2696"/>
        <pc:sldMkLst>
          <pc:docMk/>
          <pc:sldMk cId="120081190" sldId="396"/>
        </pc:sldMkLst>
      </pc:sldChg>
      <pc:sldChg chg="add del">
        <pc:chgData name="Megan Morrison" userId="a39271d66f689db8" providerId="LiveId" clId="{A540C84D-362C-46E1-8E47-E08E34577E07}" dt="2023-11-08T23:33:52.986" v="3" actId="2696"/>
        <pc:sldMkLst>
          <pc:docMk/>
          <pc:sldMk cId="1267006955" sldId="397"/>
        </pc:sldMkLst>
      </pc:sldChg>
      <pc:sldChg chg="add del">
        <pc:chgData name="Megan Morrison" userId="a39271d66f689db8" providerId="LiveId" clId="{A540C84D-362C-46E1-8E47-E08E34577E07}" dt="2023-11-08T23:33:35.730" v="2" actId="2696"/>
        <pc:sldMkLst>
          <pc:docMk/>
          <pc:sldMk cId="2138086077" sldId="398"/>
        </pc:sldMkLst>
      </pc:sldChg>
      <pc:sldChg chg="modSp new mod modAnim">
        <pc:chgData name="Megan Morrison" userId="a39271d66f689db8" providerId="LiveId" clId="{A540C84D-362C-46E1-8E47-E08E34577E07}" dt="2023-11-09T00:20:04.441" v="1063" actId="113"/>
        <pc:sldMkLst>
          <pc:docMk/>
          <pc:sldMk cId="2758616284" sldId="399"/>
        </pc:sldMkLst>
        <pc:spChg chg="mod">
          <ac:chgData name="Megan Morrison" userId="a39271d66f689db8" providerId="LiveId" clId="{A540C84D-362C-46E1-8E47-E08E34577E07}" dt="2023-11-09T00:20:04.441" v="1063" actId="113"/>
          <ac:spMkLst>
            <pc:docMk/>
            <pc:sldMk cId="2758616284" sldId="399"/>
            <ac:spMk id="2" creationId="{CDBBCE7D-3F96-5CFE-EDFE-50258714CFC1}"/>
          </ac:spMkLst>
        </pc:spChg>
        <pc:spChg chg="mod">
          <ac:chgData name="Megan Morrison" userId="a39271d66f689db8" providerId="LiveId" clId="{A540C84D-362C-46E1-8E47-E08E34577E07}" dt="2023-11-08T23:35:48.655" v="197" actId="20577"/>
          <ac:spMkLst>
            <pc:docMk/>
            <pc:sldMk cId="2758616284" sldId="399"/>
            <ac:spMk id="3" creationId="{CA7C25C2-2D38-25DF-9CDC-B82FCAFB75B6}"/>
          </ac:spMkLst>
        </pc:spChg>
      </pc:sldChg>
      <pc:sldChg chg="del">
        <pc:chgData name="Megan Morrison" userId="a39271d66f689db8" providerId="LiveId" clId="{A540C84D-362C-46E1-8E47-E08E34577E07}" dt="2023-11-08T23:33:57.072" v="4" actId="2696"/>
        <pc:sldMkLst>
          <pc:docMk/>
          <pc:sldMk cId="2942683281" sldId="399"/>
        </pc:sldMkLst>
      </pc:sldChg>
      <pc:sldChg chg="delSp new del mod">
        <pc:chgData name="Megan Morrison" userId="a39271d66f689db8" providerId="LiveId" clId="{A540C84D-362C-46E1-8E47-E08E34577E07}" dt="2023-11-09T00:22:34.653" v="1079" actId="2696"/>
        <pc:sldMkLst>
          <pc:docMk/>
          <pc:sldMk cId="2277394449" sldId="400"/>
        </pc:sldMkLst>
        <pc:spChg chg="del">
          <ac:chgData name="Megan Morrison" userId="a39271d66f689db8" providerId="LiveId" clId="{A540C84D-362C-46E1-8E47-E08E34577E07}" dt="2023-11-08T23:38:51.004" v="225" actId="21"/>
          <ac:spMkLst>
            <pc:docMk/>
            <pc:sldMk cId="2277394449" sldId="400"/>
            <ac:spMk id="2" creationId="{92BB1374-6CD2-9A1D-7F79-8322253749D7}"/>
          </ac:spMkLst>
        </pc:spChg>
        <pc:spChg chg="del">
          <ac:chgData name="Megan Morrison" userId="a39271d66f689db8" providerId="LiveId" clId="{A540C84D-362C-46E1-8E47-E08E34577E07}" dt="2023-11-08T23:38:53.018" v="226" actId="21"/>
          <ac:spMkLst>
            <pc:docMk/>
            <pc:sldMk cId="2277394449" sldId="400"/>
            <ac:spMk id="3" creationId="{389E5AEC-7A46-A83D-B002-7920152C40D4}"/>
          </ac:spMkLst>
        </pc:spChg>
      </pc:sldChg>
      <pc:sldChg chg="addSp delSp modSp new mod modClrScheme modAnim chgLayout">
        <pc:chgData name="Megan Morrison" userId="a39271d66f689db8" providerId="LiveId" clId="{A540C84D-362C-46E1-8E47-E08E34577E07}" dt="2023-11-09T00:20:08.171" v="1064" actId="113"/>
        <pc:sldMkLst>
          <pc:docMk/>
          <pc:sldMk cId="1083202881" sldId="401"/>
        </pc:sldMkLst>
        <pc:spChg chg="del">
          <ac:chgData name="Megan Morrison" userId="a39271d66f689db8" providerId="LiveId" clId="{A540C84D-362C-46E1-8E47-E08E34577E07}" dt="2023-11-08T23:39:36.151" v="228" actId="26606"/>
          <ac:spMkLst>
            <pc:docMk/>
            <pc:sldMk cId="1083202881" sldId="401"/>
            <ac:spMk id="2" creationId="{78BAA372-219D-6338-A109-F954B4261B87}"/>
          </ac:spMkLst>
        </pc:spChg>
        <pc:spChg chg="del">
          <ac:chgData name="Megan Morrison" userId="a39271d66f689db8" providerId="LiveId" clId="{A540C84D-362C-46E1-8E47-E08E34577E07}" dt="2023-11-08T23:39:36.151" v="228" actId="26606"/>
          <ac:spMkLst>
            <pc:docMk/>
            <pc:sldMk cId="1083202881" sldId="401"/>
            <ac:spMk id="3" creationId="{48EF2CB0-3B06-840C-1D33-46445B678751}"/>
          </ac:spMkLst>
        </pc:spChg>
        <pc:spChg chg="add mod">
          <ac:chgData name="Megan Morrison" userId="a39271d66f689db8" providerId="LiveId" clId="{A540C84D-362C-46E1-8E47-E08E34577E07}" dt="2023-11-09T00:20:08.171" v="1064" actId="113"/>
          <ac:spMkLst>
            <pc:docMk/>
            <pc:sldMk cId="1083202881" sldId="401"/>
            <ac:spMk id="8" creationId="{058520A7-0C9B-AAC4-72A9-3961808B8F50}"/>
          </ac:spMkLst>
        </pc:spChg>
        <pc:spChg chg="add mod">
          <ac:chgData name="Megan Morrison" userId="a39271d66f689db8" providerId="LiveId" clId="{A540C84D-362C-46E1-8E47-E08E34577E07}" dt="2023-11-08T23:46:43.495" v="404" actId="207"/>
          <ac:spMkLst>
            <pc:docMk/>
            <pc:sldMk cId="1083202881" sldId="401"/>
            <ac:spMk id="10" creationId="{4A1CC6F7-E89E-0336-983C-00D359FC84BE}"/>
          </ac:spMkLst>
        </pc:spChg>
        <pc:spChg chg="add mod">
          <ac:chgData name="Megan Morrison" userId="a39271d66f689db8" providerId="LiveId" clId="{A540C84D-362C-46E1-8E47-E08E34577E07}" dt="2023-11-08T23:42:37.180" v="292" actId="27636"/>
          <ac:spMkLst>
            <pc:docMk/>
            <pc:sldMk cId="1083202881" sldId="401"/>
            <ac:spMk id="12" creationId="{F59C1713-55D2-107E-B134-9A77645B470A}"/>
          </ac:spMkLst>
        </pc:spChg>
      </pc:sldChg>
      <pc:sldChg chg="addSp delSp modSp new mod modClrScheme chgLayout">
        <pc:chgData name="Megan Morrison" userId="a39271d66f689db8" providerId="LiveId" clId="{A540C84D-362C-46E1-8E47-E08E34577E07}" dt="2023-11-09T00:19:48.393" v="1060" actId="113"/>
        <pc:sldMkLst>
          <pc:docMk/>
          <pc:sldMk cId="3783019217" sldId="402"/>
        </pc:sldMkLst>
        <pc:spChg chg="del mod ord">
          <ac:chgData name="Megan Morrison" userId="a39271d66f689db8" providerId="LiveId" clId="{A540C84D-362C-46E1-8E47-E08E34577E07}" dt="2023-11-09T00:19:06.215" v="1032" actId="700"/>
          <ac:spMkLst>
            <pc:docMk/>
            <pc:sldMk cId="3783019217" sldId="402"/>
            <ac:spMk id="2" creationId="{C1AFAC4B-3C5B-4DF1-9C02-B05F90E14D44}"/>
          </ac:spMkLst>
        </pc:spChg>
        <pc:spChg chg="del mod ord">
          <ac:chgData name="Megan Morrison" userId="a39271d66f689db8" providerId="LiveId" clId="{A540C84D-362C-46E1-8E47-E08E34577E07}" dt="2023-11-09T00:19:06.215" v="1032" actId="700"/>
          <ac:spMkLst>
            <pc:docMk/>
            <pc:sldMk cId="3783019217" sldId="402"/>
            <ac:spMk id="3" creationId="{EFAC9131-3328-0C81-E3BC-F53AFEB2CCE2}"/>
          </ac:spMkLst>
        </pc:spChg>
        <pc:spChg chg="del">
          <ac:chgData name="Megan Morrison" userId="a39271d66f689db8" providerId="LiveId" clId="{A540C84D-362C-46E1-8E47-E08E34577E07}" dt="2023-11-09T00:19:06.215" v="1032" actId="700"/>
          <ac:spMkLst>
            <pc:docMk/>
            <pc:sldMk cId="3783019217" sldId="402"/>
            <ac:spMk id="4" creationId="{12F08EC8-487B-2F56-0216-E800D55C24D3}"/>
          </ac:spMkLst>
        </pc:spChg>
        <pc:spChg chg="add mod ord">
          <ac:chgData name="Megan Morrison" userId="a39271d66f689db8" providerId="LiveId" clId="{A540C84D-362C-46E1-8E47-E08E34577E07}" dt="2023-11-09T00:19:48.393" v="1060" actId="113"/>
          <ac:spMkLst>
            <pc:docMk/>
            <pc:sldMk cId="3783019217" sldId="402"/>
            <ac:spMk id="5" creationId="{20281B25-31BC-4D7C-1A73-101FAA5E5734}"/>
          </ac:spMkLst>
        </pc:spChg>
        <pc:spChg chg="add mod ord">
          <ac:chgData name="Megan Morrison" userId="a39271d66f689db8" providerId="LiveId" clId="{A540C84D-362C-46E1-8E47-E08E34577E07}" dt="2023-11-09T00:19:43.562" v="1059" actId="255"/>
          <ac:spMkLst>
            <pc:docMk/>
            <pc:sldMk cId="3783019217" sldId="402"/>
            <ac:spMk id="6" creationId="{E072D3C4-ED15-C6EF-69B4-C79482D18A59}"/>
          </ac:spMkLst>
        </pc:spChg>
      </pc:sldChg>
      <pc:sldChg chg="modSp add mod modAnim">
        <pc:chgData name="Megan Morrison" userId="a39271d66f689db8" providerId="LiveId" clId="{A540C84D-362C-46E1-8E47-E08E34577E07}" dt="2023-11-09T00:20:09.921" v="1065" actId="113"/>
        <pc:sldMkLst>
          <pc:docMk/>
          <pc:sldMk cId="2824511040" sldId="403"/>
        </pc:sldMkLst>
        <pc:spChg chg="mod">
          <ac:chgData name="Megan Morrison" userId="a39271d66f689db8" providerId="LiveId" clId="{A540C84D-362C-46E1-8E47-E08E34577E07}" dt="2023-11-09T00:20:09.921" v="1065" actId="113"/>
          <ac:spMkLst>
            <pc:docMk/>
            <pc:sldMk cId="2824511040" sldId="403"/>
            <ac:spMk id="8" creationId="{058520A7-0C9B-AAC4-72A9-3961808B8F50}"/>
          </ac:spMkLst>
        </pc:spChg>
        <pc:spChg chg="mod">
          <ac:chgData name="Megan Morrison" userId="a39271d66f689db8" providerId="LiveId" clId="{A540C84D-362C-46E1-8E47-E08E34577E07}" dt="2023-11-08T23:46:49.577" v="405" actId="207"/>
          <ac:spMkLst>
            <pc:docMk/>
            <pc:sldMk cId="2824511040" sldId="403"/>
            <ac:spMk id="10" creationId="{4A1CC6F7-E89E-0336-983C-00D359FC84BE}"/>
          </ac:spMkLst>
        </pc:spChg>
        <pc:spChg chg="mod">
          <ac:chgData name="Megan Morrison" userId="a39271d66f689db8" providerId="LiveId" clId="{A540C84D-362C-46E1-8E47-E08E34577E07}" dt="2023-11-08T23:46:28.816" v="403" actId="5793"/>
          <ac:spMkLst>
            <pc:docMk/>
            <pc:sldMk cId="2824511040" sldId="403"/>
            <ac:spMk id="12" creationId="{F59C1713-55D2-107E-B134-9A77645B470A}"/>
          </ac:spMkLst>
        </pc:spChg>
      </pc:sldChg>
      <pc:sldChg chg="modSp new mod modAnim">
        <pc:chgData name="Megan Morrison" userId="a39271d66f689db8" providerId="LiveId" clId="{A540C84D-362C-46E1-8E47-E08E34577E07}" dt="2023-11-09T00:20:13.237" v="1066" actId="113"/>
        <pc:sldMkLst>
          <pc:docMk/>
          <pc:sldMk cId="1395447723" sldId="404"/>
        </pc:sldMkLst>
        <pc:spChg chg="mod">
          <ac:chgData name="Megan Morrison" userId="a39271d66f689db8" providerId="LiveId" clId="{A540C84D-362C-46E1-8E47-E08E34577E07}" dt="2023-11-09T00:20:13.237" v="1066" actId="113"/>
          <ac:spMkLst>
            <pc:docMk/>
            <pc:sldMk cId="1395447723" sldId="404"/>
            <ac:spMk id="2" creationId="{D6AB1B87-BC34-09F5-21EF-74800DA707D0}"/>
          </ac:spMkLst>
        </pc:spChg>
        <pc:spChg chg="mod">
          <ac:chgData name="Megan Morrison" userId="a39271d66f689db8" providerId="LiveId" clId="{A540C84D-362C-46E1-8E47-E08E34577E07}" dt="2023-11-08T23:48:14.253" v="472" actId="27636"/>
          <ac:spMkLst>
            <pc:docMk/>
            <pc:sldMk cId="1395447723" sldId="404"/>
            <ac:spMk id="3" creationId="{B424938E-E37D-2AD0-ED02-6E241B9E6B90}"/>
          </ac:spMkLst>
        </pc:spChg>
        <pc:spChg chg="mod">
          <ac:chgData name="Megan Morrison" userId="a39271d66f689db8" providerId="LiveId" clId="{A540C84D-362C-46E1-8E47-E08E34577E07}" dt="2023-11-08T23:48:53.565" v="493" actId="20577"/>
          <ac:spMkLst>
            <pc:docMk/>
            <pc:sldMk cId="1395447723" sldId="404"/>
            <ac:spMk id="4" creationId="{ABC0BC49-14E9-40B0-2E43-8D61A6674385}"/>
          </ac:spMkLst>
        </pc:spChg>
      </pc:sldChg>
      <pc:sldChg chg="modSp new mod modAnim">
        <pc:chgData name="Megan Morrison" userId="a39271d66f689db8" providerId="LiveId" clId="{A540C84D-362C-46E1-8E47-E08E34577E07}" dt="2023-11-09T00:20:25.817" v="1068" actId="113"/>
        <pc:sldMkLst>
          <pc:docMk/>
          <pc:sldMk cId="986895492" sldId="405"/>
        </pc:sldMkLst>
        <pc:spChg chg="mod">
          <ac:chgData name="Megan Morrison" userId="a39271d66f689db8" providerId="LiveId" clId="{A540C84D-362C-46E1-8E47-E08E34577E07}" dt="2023-11-09T00:20:25.817" v="1068" actId="113"/>
          <ac:spMkLst>
            <pc:docMk/>
            <pc:sldMk cId="986895492" sldId="405"/>
            <ac:spMk id="2" creationId="{8FC8009B-2A7A-76AF-736E-F834BCC5A2AA}"/>
          </ac:spMkLst>
        </pc:spChg>
        <pc:spChg chg="mod">
          <ac:chgData name="Megan Morrison" userId="a39271d66f689db8" providerId="LiveId" clId="{A540C84D-362C-46E1-8E47-E08E34577E07}" dt="2023-11-08T23:50:33.749" v="563"/>
          <ac:spMkLst>
            <pc:docMk/>
            <pc:sldMk cId="986895492" sldId="405"/>
            <ac:spMk id="3" creationId="{15115FD1-792D-9325-BA65-4840BB4EFBAB}"/>
          </ac:spMkLst>
        </pc:spChg>
        <pc:spChg chg="mod">
          <ac:chgData name="Megan Morrison" userId="a39271d66f689db8" providerId="LiveId" clId="{A540C84D-362C-46E1-8E47-E08E34577E07}" dt="2023-11-08T23:50:57.216" v="574" actId="20577"/>
          <ac:spMkLst>
            <pc:docMk/>
            <pc:sldMk cId="986895492" sldId="405"/>
            <ac:spMk id="4" creationId="{2B0F5088-8529-5C7F-D6FF-517968C98113}"/>
          </ac:spMkLst>
        </pc:spChg>
      </pc:sldChg>
      <pc:sldChg chg="modSp add mod modAnim">
        <pc:chgData name="Megan Morrison" userId="a39271d66f689db8" providerId="LiveId" clId="{A540C84D-362C-46E1-8E47-E08E34577E07}" dt="2023-11-09T00:20:18.472" v="1067" actId="113"/>
        <pc:sldMkLst>
          <pc:docMk/>
          <pc:sldMk cId="1066055011" sldId="406"/>
        </pc:sldMkLst>
        <pc:spChg chg="mod">
          <ac:chgData name="Megan Morrison" userId="a39271d66f689db8" providerId="LiveId" clId="{A540C84D-362C-46E1-8E47-E08E34577E07}" dt="2023-11-09T00:20:18.472" v="1067" actId="113"/>
          <ac:spMkLst>
            <pc:docMk/>
            <pc:sldMk cId="1066055011" sldId="406"/>
            <ac:spMk id="2" creationId="{8FC8009B-2A7A-76AF-736E-F834BCC5A2AA}"/>
          </ac:spMkLst>
        </pc:spChg>
        <pc:spChg chg="mod">
          <ac:chgData name="Megan Morrison" userId="a39271d66f689db8" providerId="LiveId" clId="{A540C84D-362C-46E1-8E47-E08E34577E07}" dt="2023-11-08T23:51:54.761" v="608" actId="255"/>
          <ac:spMkLst>
            <pc:docMk/>
            <pc:sldMk cId="1066055011" sldId="406"/>
            <ac:spMk id="4" creationId="{2B0F5088-8529-5C7F-D6FF-517968C98113}"/>
          </ac:spMkLst>
        </pc:spChg>
      </pc:sldChg>
      <pc:sldChg chg="modSp add mod modAnim">
        <pc:chgData name="Megan Morrison" userId="a39271d66f689db8" providerId="LiveId" clId="{A540C84D-362C-46E1-8E47-E08E34577E07}" dt="2023-11-09T00:20:28.727" v="1069" actId="113"/>
        <pc:sldMkLst>
          <pc:docMk/>
          <pc:sldMk cId="2548348321" sldId="407"/>
        </pc:sldMkLst>
        <pc:spChg chg="mod">
          <ac:chgData name="Megan Morrison" userId="a39271d66f689db8" providerId="LiveId" clId="{A540C84D-362C-46E1-8E47-E08E34577E07}" dt="2023-11-09T00:20:28.727" v="1069" actId="113"/>
          <ac:spMkLst>
            <pc:docMk/>
            <pc:sldMk cId="2548348321" sldId="407"/>
            <ac:spMk id="2" creationId="{8FC8009B-2A7A-76AF-736E-F834BCC5A2AA}"/>
          </ac:spMkLst>
        </pc:spChg>
        <pc:spChg chg="mod">
          <ac:chgData name="Megan Morrison" userId="a39271d66f689db8" providerId="LiveId" clId="{A540C84D-362C-46E1-8E47-E08E34577E07}" dt="2023-11-08T23:53:42.969" v="678" actId="27636"/>
          <ac:spMkLst>
            <pc:docMk/>
            <pc:sldMk cId="2548348321" sldId="407"/>
            <ac:spMk id="3" creationId="{15115FD1-792D-9325-BA65-4840BB4EFBAB}"/>
          </ac:spMkLst>
        </pc:spChg>
        <pc:spChg chg="mod">
          <ac:chgData name="Megan Morrison" userId="a39271d66f689db8" providerId="LiveId" clId="{A540C84D-362C-46E1-8E47-E08E34577E07}" dt="2023-11-08T23:53:53.367" v="687" actId="5793"/>
          <ac:spMkLst>
            <pc:docMk/>
            <pc:sldMk cId="2548348321" sldId="407"/>
            <ac:spMk id="4" creationId="{2B0F5088-8529-5C7F-D6FF-517968C98113}"/>
          </ac:spMkLst>
        </pc:spChg>
      </pc:sldChg>
      <pc:sldChg chg="modSp add mod modAnim">
        <pc:chgData name="Megan Morrison" userId="a39271d66f689db8" providerId="LiveId" clId="{A540C84D-362C-46E1-8E47-E08E34577E07}" dt="2023-11-09T00:20:34.351" v="1071" actId="20577"/>
        <pc:sldMkLst>
          <pc:docMk/>
          <pc:sldMk cId="2245096167" sldId="408"/>
        </pc:sldMkLst>
        <pc:spChg chg="mod">
          <ac:chgData name="Megan Morrison" userId="a39271d66f689db8" providerId="LiveId" clId="{A540C84D-362C-46E1-8E47-E08E34577E07}" dt="2023-11-09T00:20:34.351" v="1071" actId="20577"/>
          <ac:spMkLst>
            <pc:docMk/>
            <pc:sldMk cId="2245096167" sldId="408"/>
            <ac:spMk id="2" creationId="{8FC8009B-2A7A-76AF-736E-F834BCC5A2AA}"/>
          </ac:spMkLst>
        </pc:spChg>
        <pc:spChg chg="mod">
          <ac:chgData name="Megan Morrison" userId="a39271d66f689db8" providerId="LiveId" clId="{A540C84D-362C-46E1-8E47-E08E34577E07}" dt="2023-11-09T00:12:29.535" v="852" actId="20577"/>
          <ac:spMkLst>
            <pc:docMk/>
            <pc:sldMk cId="2245096167" sldId="408"/>
            <ac:spMk id="3" creationId="{15115FD1-792D-9325-BA65-4840BB4EFBAB}"/>
          </ac:spMkLst>
        </pc:spChg>
        <pc:spChg chg="mod">
          <ac:chgData name="Megan Morrison" userId="a39271d66f689db8" providerId="LiveId" clId="{A540C84D-362C-46E1-8E47-E08E34577E07}" dt="2023-11-09T00:10:38.930" v="788"/>
          <ac:spMkLst>
            <pc:docMk/>
            <pc:sldMk cId="2245096167" sldId="408"/>
            <ac:spMk id="4" creationId="{2B0F5088-8529-5C7F-D6FF-517968C98113}"/>
          </ac:spMkLst>
        </pc:spChg>
      </pc:sldChg>
      <pc:sldChg chg="modSp add mod modAnim">
        <pc:chgData name="Megan Morrison" userId="a39271d66f689db8" providerId="LiveId" clId="{A540C84D-362C-46E1-8E47-E08E34577E07}" dt="2023-11-09T00:20:37.311" v="1072" actId="113"/>
        <pc:sldMkLst>
          <pc:docMk/>
          <pc:sldMk cId="3802805132" sldId="409"/>
        </pc:sldMkLst>
        <pc:spChg chg="mod">
          <ac:chgData name="Megan Morrison" userId="a39271d66f689db8" providerId="LiveId" clId="{A540C84D-362C-46E1-8E47-E08E34577E07}" dt="2023-11-09T00:20:37.311" v="1072" actId="113"/>
          <ac:spMkLst>
            <pc:docMk/>
            <pc:sldMk cId="3802805132" sldId="409"/>
            <ac:spMk id="2" creationId="{8FC8009B-2A7A-76AF-736E-F834BCC5A2AA}"/>
          </ac:spMkLst>
        </pc:spChg>
        <pc:spChg chg="mod">
          <ac:chgData name="Megan Morrison" userId="a39271d66f689db8" providerId="LiveId" clId="{A540C84D-362C-46E1-8E47-E08E34577E07}" dt="2023-11-09T00:14:46.530" v="904" actId="27636"/>
          <ac:spMkLst>
            <pc:docMk/>
            <pc:sldMk cId="3802805132" sldId="409"/>
            <ac:spMk id="3" creationId="{15115FD1-792D-9325-BA65-4840BB4EFBAB}"/>
          </ac:spMkLst>
        </pc:spChg>
        <pc:spChg chg="mod">
          <ac:chgData name="Megan Morrison" userId="a39271d66f689db8" providerId="LiveId" clId="{A540C84D-362C-46E1-8E47-E08E34577E07}" dt="2023-11-09T00:14:46.539" v="905" actId="27636"/>
          <ac:spMkLst>
            <pc:docMk/>
            <pc:sldMk cId="3802805132" sldId="409"/>
            <ac:spMk id="4" creationId="{2B0F5088-8529-5C7F-D6FF-517968C98113}"/>
          </ac:spMkLst>
        </pc:spChg>
      </pc:sldChg>
      <pc:sldChg chg="modSp add mod modAnim">
        <pc:chgData name="Megan Morrison" userId="a39271d66f689db8" providerId="LiveId" clId="{A540C84D-362C-46E1-8E47-E08E34577E07}" dt="2023-11-09T00:20:41.330" v="1074" actId="20577"/>
        <pc:sldMkLst>
          <pc:docMk/>
          <pc:sldMk cId="3848864867" sldId="410"/>
        </pc:sldMkLst>
        <pc:spChg chg="mod">
          <ac:chgData name="Megan Morrison" userId="a39271d66f689db8" providerId="LiveId" clId="{A540C84D-362C-46E1-8E47-E08E34577E07}" dt="2023-11-09T00:20:41.330" v="1074" actId="20577"/>
          <ac:spMkLst>
            <pc:docMk/>
            <pc:sldMk cId="3848864867" sldId="410"/>
            <ac:spMk id="2" creationId="{8FC8009B-2A7A-76AF-736E-F834BCC5A2AA}"/>
          </ac:spMkLst>
        </pc:spChg>
        <pc:spChg chg="mod">
          <ac:chgData name="Megan Morrison" userId="a39271d66f689db8" providerId="LiveId" clId="{A540C84D-362C-46E1-8E47-E08E34577E07}" dt="2023-11-09T00:16:23.465" v="954" actId="255"/>
          <ac:spMkLst>
            <pc:docMk/>
            <pc:sldMk cId="3848864867" sldId="410"/>
            <ac:spMk id="3" creationId="{15115FD1-792D-9325-BA65-4840BB4EFBAB}"/>
          </ac:spMkLst>
        </pc:spChg>
        <pc:spChg chg="mod">
          <ac:chgData name="Megan Morrison" userId="a39271d66f689db8" providerId="LiveId" clId="{A540C84D-362C-46E1-8E47-E08E34577E07}" dt="2023-11-09T00:17:02.966" v="965"/>
          <ac:spMkLst>
            <pc:docMk/>
            <pc:sldMk cId="3848864867" sldId="410"/>
            <ac:spMk id="4" creationId="{2B0F5088-8529-5C7F-D6FF-517968C98113}"/>
          </ac:spMkLst>
        </pc:spChg>
      </pc:sldChg>
      <pc:sldChg chg="modSp add mod">
        <pc:chgData name="Megan Morrison" userId="a39271d66f689db8" providerId="LiveId" clId="{A540C84D-362C-46E1-8E47-E08E34577E07}" dt="2023-11-09T00:20:44.601" v="1077" actId="20577"/>
        <pc:sldMkLst>
          <pc:docMk/>
          <pc:sldMk cId="3356758252" sldId="411"/>
        </pc:sldMkLst>
        <pc:spChg chg="mod">
          <ac:chgData name="Megan Morrison" userId="a39271d66f689db8" providerId="LiveId" clId="{A540C84D-362C-46E1-8E47-E08E34577E07}" dt="2023-11-09T00:20:44.601" v="1077" actId="20577"/>
          <ac:spMkLst>
            <pc:docMk/>
            <pc:sldMk cId="3356758252" sldId="411"/>
            <ac:spMk id="2" creationId="{8FC8009B-2A7A-76AF-736E-F834BCC5A2AA}"/>
          </ac:spMkLst>
        </pc:spChg>
        <pc:spChg chg="mod">
          <ac:chgData name="Megan Morrison" userId="a39271d66f689db8" providerId="LiveId" clId="{A540C84D-362C-46E1-8E47-E08E34577E07}" dt="2023-11-09T00:19:31.740" v="1054" actId="27636"/>
          <ac:spMkLst>
            <pc:docMk/>
            <pc:sldMk cId="3356758252" sldId="411"/>
            <ac:spMk id="3" creationId="{15115FD1-792D-9325-BA65-4840BB4EFBAB}"/>
          </ac:spMkLst>
        </pc:spChg>
        <pc:spChg chg="mod">
          <ac:chgData name="Megan Morrison" userId="a39271d66f689db8" providerId="LiveId" clId="{A540C84D-362C-46E1-8E47-E08E34577E07}" dt="2023-11-09T00:19:34.966" v="1058" actId="20577"/>
          <ac:spMkLst>
            <pc:docMk/>
            <pc:sldMk cId="3356758252" sldId="411"/>
            <ac:spMk id="4" creationId="{2B0F5088-8529-5C7F-D6FF-517968C98113}"/>
          </ac:spMkLst>
        </pc:spChg>
      </pc:sldChg>
      <pc:sldChg chg="new del ord">
        <pc:chgData name="Megan Morrison" userId="a39271d66f689db8" providerId="LiveId" clId="{A540C84D-362C-46E1-8E47-E08E34577E07}" dt="2023-11-09T00:26:03.327" v="1092" actId="2696"/>
        <pc:sldMkLst>
          <pc:docMk/>
          <pc:sldMk cId="912446758" sldId="412"/>
        </pc:sldMkLst>
      </pc:sldChg>
      <pc:sldChg chg="new del">
        <pc:chgData name="Megan Morrison" userId="a39271d66f689db8" providerId="LiveId" clId="{A540C84D-362C-46E1-8E47-E08E34577E07}" dt="2023-11-09T00:24:01.659" v="1084" actId="2696"/>
        <pc:sldMkLst>
          <pc:docMk/>
          <pc:sldMk cId="1511624008" sldId="412"/>
        </pc:sldMkLst>
      </pc:sldChg>
      <pc:sldChg chg="new del">
        <pc:chgData name="Megan Morrison" userId="a39271d66f689db8" providerId="LiveId" clId="{A540C84D-362C-46E1-8E47-E08E34577E07}" dt="2023-11-09T00:24:04.332" v="1085" actId="2696"/>
        <pc:sldMkLst>
          <pc:docMk/>
          <pc:sldMk cId="755639212" sldId="413"/>
        </pc:sldMkLst>
      </pc:sldChg>
      <pc:sldChg chg="new">
        <pc:chgData name="Megan Morrison" userId="a39271d66f689db8" providerId="LiveId" clId="{A540C84D-362C-46E1-8E47-E08E34577E07}" dt="2023-11-09T00:24:29.573" v="1091" actId="680"/>
        <pc:sldMkLst>
          <pc:docMk/>
          <pc:sldMk cId="3835615144" sldId="41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1/3/2024</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1/3/2024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1/3/2024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C9D13-2287-51DD-3581-DC1B6CAA38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2C041A-2830-4723-2F4E-6910E6D6457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24621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08404-E2E6-3474-C81C-4BE6F14912B5}"/>
              </a:ext>
            </a:extLst>
          </p:cNvPr>
          <p:cNvSpPr>
            <a:spLocks noGrp="1"/>
          </p:cNvSpPr>
          <p:nvPr>
            <p:ph type="title"/>
          </p:nvPr>
        </p:nvSpPr>
        <p:spPr/>
        <p:txBody>
          <a:bodyPr/>
          <a:lstStyle/>
          <a:p>
            <a:r>
              <a:rPr lang="en-US" b="1" dirty="0"/>
              <a:t>Nehemiah 1:2-3</a:t>
            </a:r>
          </a:p>
        </p:txBody>
      </p:sp>
      <p:sp>
        <p:nvSpPr>
          <p:cNvPr id="3" name="Content Placeholder 2">
            <a:extLst>
              <a:ext uri="{FF2B5EF4-FFF2-40B4-BE49-F238E27FC236}">
                <a16:creationId xmlns:a16="http://schemas.microsoft.com/office/drawing/2014/main" id="{51034206-7A00-6E75-47DD-5BDE397F6D7A}"/>
              </a:ext>
            </a:extLst>
          </p:cNvPr>
          <p:cNvSpPr>
            <a:spLocks noGrp="1"/>
          </p:cNvSpPr>
          <p:nvPr>
            <p:ph idx="1"/>
          </p:nvPr>
        </p:nvSpPr>
        <p:spPr>
          <a:xfrm>
            <a:off x="457200" y="1600200"/>
            <a:ext cx="8229600" cy="2590800"/>
          </a:xfrm>
        </p:spPr>
        <p:txBody>
          <a:bodyPr>
            <a:normAutofit lnSpcReduction="10000"/>
          </a:bodyPr>
          <a:lstStyle/>
          <a:p>
            <a:pPr marL="0" indent="0">
              <a:buNone/>
            </a:pPr>
            <a:r>
              <a:rPr lang="en-US" dirty="0"/>
              <a:t>…and I asked them concerning the Jews who had escaped, who had survived the captivity, and concerning Jerusalem. </a:t>
            </a:r>
            <a:r>
              <a:rPr lang="en-US" b="1" baseline="30000" dirty="0"/>
              <a:t>3 </a:t>
            </a:r>
            <a:r>
              <a:rPr lang="en-US" dirty="0"/>
              <a:t>And they said to me, “The survivors who are left from the captivity in the province </a:t>
            </a:r>
            <a:r>
              <a:rPr lang="en-US" i="1" dirty="0"/>
              <a:t>are</a:t>
            </a:r>
            <a:r>
              <a:rPr lang="en-US" dirty="0"/>
              <a:t> there in great distress and reproach. The wall of Jerusalem </a:t>
            </a:r>
            <a:r>
              <a:rPr lang="en-US" i="1" dirty="0"/>
              <a:t>is</a:t>
            </a:r>
            <a:r>
              <a:rPr lang="en-US" dirty="0"/>
              <a:t> also broken down, and its gates are burned with fire.” </a:t>
            </a:r>
            <a:r>
              <a:rPr lang="en-US" b="1" i="1" dirty="0"/>
              <a:t>(about 70 years after Zechariah!)</a:t>
            </a:r>
          </a:p>
        </p:txBody>
      </p:sp>
    </p:spTree>
    <p:extLst>
      <p:ext uri="{BB962C8B-B14F-4D97-AF65-F5344CB8AC3E}">
        <p14:creationId xmlns:p14="http://schemas.microsoft.com/office/powerpoint/2010/main" val="3382199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86912-055C-4574-7376-0EF434DA0312}"/>
              </a:ext>
            </a:extLst>
          </p:cNvPr>
          <p:cNvSpPr>
            <a:spLocks noGrp="1"/>
          </p:cNvSpPr>
          <p:nvPr>
            <p:ph type="title"/>
          </p:nvPr>
        </p:nvSpPr>
        <p:spPr/>
        <p:txBody>
          <a:bodyPr/>
          <a:lstStyle/>
          <a:p>
            <a:r>
              <a:rPr lang="en-US" b="1" dirty="0"/>
              <a:t>The Kingdom of Christ!</a:t>
            </a:r>
          </a:p>
        </p:txBody>
      </p:sp>
      <p:sp>
        <p:nvSpPr>
          <p:cNvPr id="3" name="Content Placeholder 2">
            <a:extLst>
              <a:ext uri="{FF2B5EF4-FFF2-40B4-BE49-F238E27FC236}">
                <a16:creationId xmlns:a16="http://schemas.microsoft.com/office/drawing/2014/main" id="{128E9F24-6A62-C979-2319-08137051403A}"/>
              </a:ext>
            </a:extLst>
          </p:cNvPr>
          <p:cNvSpPr>
            <a:spLocks noGrp="1"/>
          </p:cNvSpPr>
          <p:nvPr>
            <p:ph idx="1"/>
          </p:nvPr>
        </p:nvSpPr>
        <p:spPr>
          <a:xfrm>
            <a:off x="457200" y="1600200"/>
            <a:ext cx="8229600" cy="685800"/>
          </a:xfrm>
        </p:spPr>
        <p:txBody>
          <a:bodyPr/>
          <a:lstStyle/>
          <a:p>
            <a:pPr marL="0" indent="0">
              <a:buNone/>
            </a:pPr>
            <a:r>
              <a:rPr lang="en-US" b="0" i="0" dirty="0">
                <a:solidFill>
                  <a:srgbClr val="000000"/>
                </a:solidFill>
                <a:effectLst/>
              </a:rPr>
              <a:t>‘Jerusalem shall be inhabited </a:t>
            </a:r>
            <a:r>
              <a:rPr lang="en-US" b="0" i="1" dirty="0">
                <a:solidFill>
                  <a:srgbClr val="000000"/>
                </a:solidFill>
                <a:effectLst/>
              </a:rPr>
              <a:t>as</a:t>
            </a:r>
            <a:r>
              <a:rPr lang="en-US" b="0" i="0" dirty="0">
                <a:solidFill>
                  <a:srgbClr val="000000"/>
                </a:solidFill>
                <a:effectLst/>
              </a:rPr>
              <a:t> towns without walls’</a:t>
            </a:r>
            <a:endParaRPr lang="en-US" dirty="0"/>
          </a:p>
        </p:txBody>
      </p:sp>
      <p:sp>
        <p:nvSpPr>
          <p:cNvPr id="4" name="TextBox 3">
            <a:extLst>
              <a:ext uri="{FF2B5EF4-FFF2-40B4-BE49-F238E27FC236}">
                <a16:creationId xmlns:a16="http://schemas.microsoft.com/office/drawing/2014/main" id="{A6A118F8-EAD8-46A2-AF97-3FAECBA77051}"/>
              </a:ext>
            </a:extLst>
          </p:cNvPr>
          <p:cNvSpPr txBox="1"/>
          <p:nvPr/>
        </p:nvSpPr>
        <p:spPr>
          <a:xfrm>
            <a:off x="381000" y="2362200"/>
            <a:ext cx="8382000" cy="3416320"/>
          </a:xfrm>
          <a:prstGeom prst="rect">
            <a:avLst/>
          </a:prstGeom>
          <a:solidFill>
            <a:schemeClr val="bg1">
              <a:lumMod val="95000"/>
            </a:schemeClr>
          </a:solidFill>
        </p:spPr>
        <p:txBody>
          <a:bodyPr wrap="square" rtlCol="0">
            <a:spAutoFit/>
          </a:bodyPr>
          <a:lstStyle/>
          <a:p>
            <a:r>
              <a:rPr lang="en-US" sz="2400" b="1" dirty="0"/>
              <a:t>(Acts 2:9-12) </a:t>
            </a:r>
          </a:p>
          <a:p>
            <a:r>
              <a:rPr lang="en-US" sz="2400" b="0" i="0" dirty="0">
                <a:solidFill>
                  <a:srgbClr val="000000"/>
                </a:solidFill>
                <a:effectLst/>
              </a:rPr>
              <a:t>Parthians and Medes and Elamites, those dwelling in Mesopotamia, Judea and Cappadocia, Pontus and Asia, </a:t>
            </a:r>
            <a:r>
              <a:rPr lang="en-US" sz="2400" b="1" i="0" baseline="30000" dirty="0">
                <a:solidFill>
                  <a:srgbClr val="000000"/>
                </a:solidFill>
                <a:effectLst/>
              </a:rPr>
              <a:t>10 </a:t>
            </a:r>
            <a:r>
              <a:rPr lang="en-US" sz="2400" b="0" i="0" dirty="0">
                <a:solidFill>
                  <a:srgbClr val="000000"/>
                </a:solidFill>
                <a:effectLst/>
              </a:rPr>
              <a:t>Phrygia and Pamphylia, Egypt and the parts of Libya adjoining Cyrene, visitors from Rome, both Jews and proselytes, </a:t>
            </a:r>
            <a:r>
              <a:rPr lang="en-US" sz="2400" b="1" i="0" baseline="30000" dirty="0">
                <a:solidFill>
                  <a:srgbClr val="000000"/>
                </a:solidFill>
                <a:effectLst/>
              </a:rPr>
              <a:t>11 </a:t>
            </a:r>
            <a:r>
              <a:rPr lang="en-US" sz="2400" b="0" i="0" dirty="0">
                <a:solidFill>
                  <a:srgbClr val="000000"/>
                </a:solidFill>
                <a:effectLst/>
              </a:rPr>
              <a:t>Cretans and Arabs—we hear them speaking in our own tongues the wonderful works of God.” </a:t>
            </a:r>
            <a:r>
              <a:rPr lang="en-US" sz="2400" b="1" i="0" baseline="30000" dirty="0">
                <a:solidFill>
                  <a:srgbClr val="000000"/>
                </a:solidFill>
                <a:effectLst/>
              </a:rPr>
              <a:t>12 </a:t>
            </a:r>
            <a:r>
              <a:rPr lang="en-US" sz="2400" b="0" i="0" dirty="0">
                <a:solidFill>
                  <a:srgbClr val="000000"/>
                </a:solidFill>
                <a:effectLst/>
              </a:rPr>
              <a:t>So they were all amazed and perplexed, saying to one another, “Whatever could this mean?”</a:t>
            </a:r>
            <a:endParaRPr lang="en-US" sz="2400" dirty="0"/>
          </a:p>
        </p:txBody>
      </p:sp>
    </p:spTree>
    <p:extLst>
      <p:ext uri="{BB962C8B-B14F-4D97-AF65-F5344CB8AC3E}">
        <p14:creationId xmlns:p14="http://schemas.microsoft.com/office/powerpoint/2010/main" val="326314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DE5A8-2147-6517-1F60-C59B8E06AA83}"/>
              </a:ext>
            </a:extLst>
          </p:cNvPr>
          <p:cNvSpPr>
            <a:spLocks noGrp="1"/>
          </p:cNvSpPr>
          <p:nvPr>
            <p:ph type="title"/>
          </p:nvPr>
        </p:nvSpPr>
        <p:spPr/>
        <p:txBody>
          <a:bodyPr/>
          <a:lstStyle/>
          <a:p>
            <a:r>
              <a:rPr lang="en-US" b="1" dirty="0"/>
              <a:t>Zechariah 2:5</a:t>
            </a:r>
          </a:p>
        </p:txBody>
      </p:sp>
      <p:sp>
        <p:nvSpPr>
          <p:cNvPr id="3" name="Content Placeholder 2">
            <a:extLst>
              <a:ext uri="{FF2B5EF4-FFF2-40B4-BE49-F238E27FC236}">
                <a16:creationId xmlns:a16="http://schemas.microsoft.com/office/drawing/2014/main" id="{337C5299-27EA-35AD-BE31-ED0EE84DC320}"/>
              </a:ext>
            </a:extLst>
          </p:cNvPr>
          <p:cNvSpPr>
            <a:spLocks noGrp="1"/>
          </p:cNvSpPr>
          <p:nvPr>
            <p:ph idx="1"/>
          </p:nvPr>
        </p:nvSpPr>
        <p:spPr>
          <a:xfrm>
            <a:off x="457200" y="1600200"/>
            <a:ext cx="8229600" cy="1143000"/>
          </a:xfrm>
        </p:spPr>
        <p:txBody>
          <a:bodyPr/>
          <a:lstStyle/>
          <a:p>
            <a:pPr marL="0" indent="0">
              <a:buNone/>
            </a:pPr>
            <a:r>
              <a:rPr lang="en-US" b="0" i="0" dirty="0">
                <a:solidFill>
                  <a:srgbClr val="000000"/>
                </a:solidFill>
                <a:effectLst/>
              </a:rPr>
              <a:t>For I,’ says the </a:t>
            </a:r>
            <a:r>
              <a:rPr lang="en-US" b="0" i="0" cap="small" dirty="0">
                <a:solidFill>
                  <a:srgbClr val="000000"/>
                </a:solidFill>
                <a:effectLst/>
              </a:rPr>
              <a:t>Lord</a:t>
            </a:r>
            <a:r>
              <a:rPr lang="en-US" b="0" i="0" dirty="0">
                <a:solidFill>
                  <a:srgbClr val="000000"/>
                </a:solidFill>
                <a:effectLst/>
              </a:rPr>
              <a:t>, ‘will be a wall of fire all around her, and I will be the glory in her midst.’ ”</a:t>
            </a:r>
          </a:p>
          <a:p>
            <a:pPr marL="0" indent="0">
              <a:buNone/>
            </a:pPr>
            <a:endParaRPr lang="en-US" dirty="0"/>
          </a:p>
        </p:txBody>
      </p:sp>
    </p:spTree>
    <p:extLst>
      <p:ext uri="{BB962C8B-B14F-4D97-AF65-F5344CB8AC3E}">
        <p14:creationId xmlns:p14="http://schemas.microsoft.com/office/powerpoint/2010/main" val="1175237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072C9-C4CD-163D-63E3-BD09F747BD25}"/>
              </a:ext>
            </a:extLst>
          </p:cNvPr>
          <p:cNvSpPr>
            <a:spLocks noGrp="1"/>
          </p:cNvSpPr>
          <p:nvPr>
            <p:ph type="title"/>
          </p:nvPr>
        </p:nvSpPr>
        <p:spPr/>
        <p:txBody>
          <a:bodyPr/>
          <a:lstStyle/>
          <a:p>
            <a:r>
              <a:rPr lang="en-US" b="1" dirty="0"/>
              <a:t>Exodus 13:21-22</a:t>
            </a:r>
          </a:p>
        </p:txBody>
      </p:sp>
      <p:sp>
        <p:nvSpPr>
          <p:cNvPr id="3" name="Content Placeholder 2">
            <a:extLst>
              <a:ext uri="{FF2B5EF4-FFF2-40B4-BE49-F238E27FC236}">
                <a16:creationId xmlns:a16="http://schemas.microsoft.com/office/drawing/2014/main" id="{E8FB1CBB-77FD-237E-7379-8E5908C5DDA2}"/>
              </a:ext>
            </a:extLst>
          </p:cNvPr>
          <p:cNvSpPr>
            <a:spLocks noGrp="1"/>
          </p:cNvSpPr>
          <p:nvPr>
            <p:ph idx="1"/>
          </p:nvPr>
        </p:nvSpPr>
        <p:spPr>
          <a:xfrm>
            <a:off x="457200" y="1600200"/>
            <a:ext cx="8229600" cy="2286000"/>
          </a:xfrm>
        </p:spPr>
        <p:txBody>
          <a:bodyPr/>
          <a:lstStyle/>
          <a:p>
            <a:pPr marL="0" indent="0">
              <a:buNone/>
            </a:pPr>
            <a:r>
              <a:rPr lang="en-US" b="0" i="0" dirty="0">
                <a:solidFill>
                  <a:srgbClr val="000000"/>
                </a:solidFill>
                <a:effectLst/>
              </a:rPr>
              <a:t>And the </a:t>
            </a:r>
            <a:r>
              <a:rPr lang="en-US" b="0" i="0" cap="small" dirty="0">
                <a:solidFill>
                  <a:srgbClr val="000000"/>
                </a:solidFill>
                <a:effectLst/>
              </a:rPr>
              <a:t>Lord</a:t>
            </a:r>
            <a:r>
              <a:rPr lang="en-US" b="0" i="0" dirty="0">
                <a:solidFill>
                  <a:srgbClr val="000000"/>
                </a:solidFill>
                <a:effectLst/>
              </a:rPr>
              <a:t> went before them by day in a pillar of cloud to lead the way, and by night in a pillar of fire to give them light, so as to go by day and night. </a:t>
            </a:r>
            <a:r>
              <a:rPr lang="en-US" b="1" i="0" baseline="30000" dirty="0">
                <a:solidFill>
                  <a:srgbClr val="000000"/>
                </a:solidFill>
                <a:effectLst/>
              </a:rPr>
              <a:t>22 </a:t>
            </a:r>
            <a:r>
              <a:rPr lang="en-US" b="0" i="0" dirty="0">
                <a:solidFill>
                  <a:srgbClr val="000000"/>
                </a:solidFill>
                <a:effectLst/>
              </a:rPr>
              <a:t>He did not take away the pillar of cloud by day or the pillar of fire by night </a:t>
            </a:r>
            <a:r>
              <a:rPr lang="en-US" b="0" i="1" dirty="0">
                <a:solidFill>
                  <a:srgbClr val="000000"/>
                </a:solidFill>
                <a:effectLst/>
              </a:rPr>
              <a:t>from</a:t>
            </a:r>
            <a:r>
              <a:rPr lang="en-US" b="0" i="0" dirty="0">
                <a:solidFill>
                  <a:srgbClr val="000000"/>
                </a:solidFill>
                <a:effectLst/>
              </a:rPr>
              <a:t> before the people</a:t>
            </a:r>
            <a:r>
              <a:rPr lang="en-US" b="0" i="0" dirty="0">
                <a:solidFill>
                  <a:srgbClr val="000000"/>
                </a:solidFill>
                <a:effectLst/>
                <a:latin typeface="system-ui"/>
              </a:rPr>
              <a:t>.</a:t>
            </a:r>
            <a:endParaRPr lang="en-US" dirty="0"/>
          </a:p>
        </p:txBody>
      </p:sp>
      <p:sp>
        <p:nvSpPr>
          <p:cNvPr id="4" name="TextBox 3">
            <a:extLst>
              <a:ext uri="{FF2B5EF4-FFF2-40B4-BE49-F238E27FC236}">
                <a16:creationId xmlns:a16="http://schemas.microsoft.com/office/drawing/2014/main" id="{F3AFA9D3-12F3-2433-5F4B-1A0B4BC66143}"/>
              </a:ext>
            </a:extLst>
          </p:cNvPr>
          <p:cNvSpPr txBox="1"/>
          <p:nvPr/>
        </p:nvSpPr>
        <p:spPr>
          <a:xfrm>
            <a:off x="685800" y="3957935"/>
            <a:ext cx="7696200" cy="461665"/>
          </a:xfrm>
          <a:prstGeom prst="rect">
            <a:avLst/>
          </a:prstGeom>
          <a:solidFill>
            <a:schemeClr val="bg1">
              <a:lumMod val="95000"/>
            </a:schemeClr>
          </a:solidFill>
        </p:spPr>
        <p:txBody>
          <a:bodyPr wrap="square" rtlCol="0">
            <a:spAutoFit/>
          </a:bodyPr>
          <a:lstStyle/>
          <a:p>
            <a:pPr algn="ctr"/>
            <a:r>
              <a:rPr lang="en-US" sz="2400" dirty="0"/>
              <a:t>God did not need a wall to protect His people! </a:t>
            </a:r>
          </a:p>
        </p:txBody>
      </p:sp>
    </p:spTree>
    <p:extLst>
      <p:ext uri="{BB962C8B-B14F-4D97-AF65-F5344CB8AC3E}">
        <p14:creationId xmlns:p14="http://schemas.microsoft.com/office/powerpoint/2010/main" val="44802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469F-7B02-B8C2-B2B8-BC19B4D5FB25}"/>
              </a:ext>
            </a:extLst>
          </p:cNvPr>
          <p:cNvSpPr>
            <a:spLocks noGrp="1"/>
          </p:cNvSpPr>
          <p:nvPr>
            <p:ph type="title"/>
          </p:nvPr>
        </p:nvSpPr>
        <p:spPr/>
        <p:txBody>
          <a:bodyPr/>
          <a:lstStyle/>
          <a:p>
            <a:r>
              <a:rPr lang="en-US" b="1" dirty="0"/>
              <a:t>Zechariah 2:6-7</a:t>
            </a:r>
          </a:p>
        </p:txBody>
      </p:sp>
      <p:sp>
        <p:nvSpPr>
          <p:cNvPr id="3" name="Content Placeholder 2">
            <a:extLst>
              <a:ext uri="{FF2B5EF4-FFF2-40B4-BE49-F238E27FC236}">
                <a16:creationId xmlns:a16="http://schemas.microsoft.com/office/drawing/2014/main" id="{246D857B-8A34-7452-5CC9-8213E610CF09}"/>
              </a:ext>
            </a:extLst>
          </p:cNvPr>
          <p:cNvSpPr>
            <a:spLocks noGrp="1"/>
          </p:cNvSpPr>
          <p:nvPr>
            <p:ph idx="1"/>
          </p:nvPr>
        </p:nvSpPr>
        <p:spPr>
          <a:xfrm>
            <a:off x="457200" y="1362075"/>
            <a:ext cx="8229600" cy="1762125"/>
          </a:xfrm>
        </p:spPr>
        <p:txBody>
          <a:bodyPr/>
          <a:lstStyle/>
          <a:p>
            <a:pPr marL="0" indent="0">
              <a:buNone/>
            </a:pPr>
            <a:r>
              <a:rPr lang="en-US" b="0" i="0" dirty="0">
                <a:solidFill>
                  <a:srgbClr val="000000"/>
                </a:solidFill>
                <a:effectLst/>
              </a:rPr>
              <a:t>“Up, up! Flee from the land of the north,” says the </a:t>
            </a:r>
            <a:r>
              <a:rPr lang="en-US" b="0" i="0" cap="small" dirty="0">
                <a:solidFill>
                  <a:srgbClr val="000000"/>
                </a:solidFill>
                <a:effectLst/>
              </a:rPr>
              <a:t>Lord</a:t>
            </a:r>
            <a:r>
              <a:rPr lang="en-US" b="0" i="0" dirty="0">
                <a:solidFill>
                  <a:srgbClr val="000000"/>
                </a:solidFill>
                <a:effectLst/>
              </a:rPr>
              <a:t>; “for I have spread you abroad like the four winds of heaven,” says the </a:t>
            </a:r>
            <a:r>
              <a:rPr lang="en-US" b="0" i="0" cap="small" dirty="0">
                <a:solidFill>
                  <a:srgbClr val="000000"/>
                </a:solidFill>
                <a:effectLst/>
              </a:rPr>
              <a:t>Lord</a:t>
            </a:r>
            <a:r>
              <a:rPr lang="en-US" b="0" i="0" dirty="0">
                <a:solidFill>
                  <a:srgbClr val="000000"/>
                </a:solidFill>
                <a:effectLst/>
              </a:rPr>
              <a:t>. </a:t>
            </a:r>
            <a:r>
              <a:rPr lang="en-US" b="1" i="0" baseline="30000" dirty="0">
                <a:solidFill>
                  <a:srgbClr val="000000"/>
                </a:solidFill>
                <a:effectLst/>
              </a:rPr>
              <a:t>7 </a:t>
            </a:r>
            <a:r>
              <a:rPr lang="en-US" b="0" i="0" dirty="0">
                <a:solidFill>
                  <a:srgbClr val="000000"/>
                </a:solidFill>
                <a:effectLst/>
              </a:rPr>
              <a:t>“Up, Zion! Escape, you who dwell with the daughter of Babylon.”</a:t>
            </a:r>
            <a:endParaRPr lang="en-US" dirty="0"/>
          </a:p>
        </p:txBody>
      </p:sp>
      <p:pic>
        <p:nvPicPr>
          <p:cNvPr id="1026" name="Picture 2" descr="Maps of Assyrian, Babylonian, Persian and Macedonian empires">
            <a:extLst>
              <a:ext uri="{FF2B5EF4-FFF2-40B4-BE49-F238E27FC236}">
                <a16:creationId xmlns:a16="http://schemas.microsoft.com/office/drawing/2014/main" id="{14316BA7-292F-57C9-8890-DE3769CDFE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124200"/>
            <a:ext cx="4419600" cy="3333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27BB10F-3978-6B65-EC54-819BF644AEC5}"/>
              </a:ext>
            </a:extLst>
          </p:cNvPr>
          <p:cNvSpPr txBox="1"/>
          <p:nvPr/>
        </p:nvSpPr>
        <p:spPr>
          <a:xfrm>
            <a:off x="5334000" y="3657600"/>
            <a:ext cx="3276600" cy="2123658"/>
          </a:xfrm>
          <a:prstGeom prst="rect">
            <a:avLst/>
          </a:prstGeom>
          <a:solidFill>
            <a:schemeClr val="bg1">
              <a:lumMod val="95000"/>
            </a:schemeClr>
          </a:solidFill>
        </p:spPr>
        <p:txBody>
          <a:bodyPr wrap="square" rtlCol="0">
            <a:spAutoFit/>
          </a:bodyPr>
          <a:lstStyle/>
          <a:p>
            <a:pPr algn="ctr"/>
            <a:r>
              <a:rPr lang="en-US" sz="2400" dirty="0"/>
              <a:t>Is he talking to the </a:t>
            </a:r>
            <a:r>
              <a:rPr lang="en-US" sz="3000" b="1" dirty="0"/>
              <a:t>70% </a:t>
            </a:r>
            <a:r>
              <a:rPr lang="en-US" sz="2400" dirty="0"/>
              <a:t>that stayed in Babylon?  Or the </a:t>
            </a:r>
            <a:r>
              <a:rPr lang="en-US" sz="3000" b="1" dirty="0"/>
              <a:t>30% </a:t>
            </a:r>
            <a:r>
              <a:rPr lang="en-US" sz="2400" dirty="0"/>
              <a:t>that had returned?</a:t>
            </a:r>
          </a:p>
        </p:txBody>
      </p:sp>
    </p:spTree>
    <p:extLst>
      <p:ext uri="{BB962C8B-B14F-4D97-AF65-F5344CB8AC3E}">
        <p14:creationId xmlns:p14="http://schemas.microsoft.com/office/powerpoint/2010/main" val="169659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2A4C-1452-816C-7565-91042F4C33E9}"/>
              </a:ext>
            </a:extLst>
          </p:cNvPr>
          <p:cNvSpPr>
            <a:spLocks noGrp="1"/>
          </p:cNvSpPr>
          <p:nvPr>
            <p:ph type="title"/>
          </p:nvPr>
        </p:nvSpPr>
        <p:spPr/>
        <p:txBody>
          <a:bodyPr/>
          <a:lstStyle/>
          <a:p>
            <a:r>
              <a:rPr lang="en-US" b="1" dirty="0"/>
              <a:t>Haggai 1:5-6</a:t>
            </a:r>
          </a:p>
        </p:txBody>
      </p:sp>
      <p:sp>
        <p:nvSpPr>
          <p:cNvPr id="3" name="Content Placeholder 2">
            <a:extLst>
              <a:ext uri="{FF2B5EF4-FFF2-40B4-BE49-F238E27FC236}">
                <a16:creationId xmlns:a16="http://schemas.microsoft.com/office/drawing/2014/main" id="{5182E7DA-8C66-2698-F954-302A47ED526C}"/>
              </a:ext>
            </a:extLst>
          </p:cNvPr>
          <p:cNvSpPr>
            <a:spLocks noGrp="1"/>
          </p:cNvSpPr>
          <p:nvPr>
            <p:ph idx="1"/>
          </p:nvPr>
        </p:nvSpPr>
        <p:spPr/>
        <p:txBody>
          <a:bodyPr/>
          <a:lstStyle/>
          <a:p>
            <a:pPr marL="0" indent="0">
              <a:buNone/>
            </a:pPr>
            <a:r>
              <a:rPr lang="en-US" dirty="0"/>
              <a:t>Now therefore, thus says the </a:t>
            </a:r>
            <a:r>
              <a:rPr lang="en-US" cap="small" dirty="0"/>
              <a:t>Lord</a:t>
            </a:r>
            <a:r>
              <a:rPr lang="en-US" dirty="0"/>
              <a:t> of hosts: “Consider your ways!</a:t>
            </a:r>
          </a:p>
          <a:p>
            <a:pPr marL="0" indent="0">
              <a:buNone/>
            </a:pPr>
            <a:endParaRPr lang="en-US" dirty="0"/>
          </a:p>
          <a:p>
            <a:pPr marL="0" indent="0">
              <a:buNone/>
            </a:pPr>
            <a:r>
              <a:rPr lang="en-US" b="1" baseline="30000" dirty="0"/>
              <a:t>6 </a:t>
            </a:r>
            <a:r>
              <a:rPr lang="en-US" dirty="0"/>
              <a:t>“You have sown much, and bring in little;</a:t>
            </a:r>
            <a:br>
              <a:rPr lang="en-US" dirty="0"/>
            </a:br>
            <a:r>
              <a:rPr lang="en-US" dirty="0"/>
              <a:t>You eat, but do not have enough;</a:t>
            </a:r>
            <a:br>
              <a:rPr lang="en-US" dirty="0"/>
            </a:br>
            <a:r>
              <a:rPr lang="en-US" dirty="0"/>
              <a:t>You drink, but you are not filled with drink;</a:t>
            </a:r>
            <a:br>
              <a:rPr lang="en-US" dirty="0"/>
            </a:br>
            <a:r>
              <a:rPr lang="en-US" dirty="0"/>
              <a:t>You clothe yourselves, but no one is warm;</a:t>
            </a:r>
            <a:br>
              <a:rPr lang="en-US" dirty="0"/>
            </a:br>
            <a:r>
              <a:rPr lang="en-US" dirty="0"/>
              <a:t>And he who earns wages,</a:t>
            </a:r>
            <a:br>
              <a:rPr lang="en-US" dirty="0"/>
            </a:br>
            <a:r>
              <a:rPr lang="en-US" dirty="0"/>
              <a:t>Earns wages </a:t>
            </a:r>
            <a:r>
              <a:rPr lang="en-US" i="1" dirty="0"/>
              <a:t>to put</a:t>
            </a:r>
            <a:r>
              <a:rPr lang="en-US" dirty="0"/>
              <a:t> into a bag with holes.”</a:t>
            </a:r>
          </a:p>
          <a:p>
            <a:pPr marL="0" indent="0">
              <a:buNone/>
            </a:pPr>
            <a:endParaRPr lang="en-US" dirty="0"/>
          </a:p>
        </p:txBody>
      </p:sp>
    </p:spTree>
    <p:extLst>
      <p:ext uri="{BB962C8B-B14F-4D97-AF65-F5344CB8AC3E}">
        <p14:creationId xmlns:p14="http://schemas.microsoft.com/office/powerpoint/2010/main" val="618690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80C72-28F3-8FCD-42AA-202BE04C8AD3}"/>
              </a:ext>
            </a:extLst>
          </p:cNvPr>
          <p:cNvSpPr>
            <a:spLocks noGrp="1"/>
          </p:cNvSpPr>
          <p:nvPr>
            <p:ph type="title"/>
          </p:nvPr>
        </p:nvSpPr>
        <p:spPr/>
        <p:txBody>
          <a:bodyPr/>
          <a:lstStyle/>
          <a:p>
            <a:r>
              <a:rPr lang="en-US" b="1" dirty="0"/>
              <a:t>Revelation 18:2-5</a:t>
            </a:r>
          </a:p>
        </p:txBody>
      </p:sp>
      <p:sp>
        <p:nvSpPr>
          <p:cNvPr id="3" name="Content Placeholder 2">
            <a:extLst>
              <a:ext uri="{FF2B5EF4-FFF2-40B4-BE49-F238E27FC236}">
                <a16:creationId xmlns:a16="http://schemas.microsoft.com/office/drawing/2014/main" id="{42D3246C-79DD-89F9-0711-E3BCA622B329}"/>
              </a:ext>
            </a:extLst>
          </p:cNvPr>
          <p:cNvSpPr>
            <a:spLocks noGrp="1"/>
          </p:cNvSpPr>
          <p:nvPr>
            <p:ph idx="1"/>
          </p:nvPr>
        </p:nvSpPr>
        <p:spPr/>
        <p:txBody>
          <a:bodyPr>
            <a:normAutofit lnSpcReduction="10000"/>
          </a:bodyPr>
          <a:lstStyle/>
          <a:p>
            <a:pPr marL="0" indent="0" algn="l">
              <a:buNone/>
            </a:pPr>
            <a:r>
              <a:rPr lang="en-US" b="0" i="0" dirty="0">
                <a:solidFill>
                  <a:srgbClr val="000000"/>
                </a:solidFill>
                <a:effectLst/>
              </a:rPr>
              <a:t>And he cried mightily with a loud voice, saying, “Babylon the great is fallen, is fallen, and has become a dwelling place of demons, a prison for every foul spirit, and a cage for every unclean and hated bird! </a:t>
            </a:r>
            <a:r>
              <a:rPr lang="en-US" b="1" i="0" baseline="30000" dirty="0">
                <a:solidFill>
                  <a:srgbClr val="000000"/>
                </a:solidFill>
                <a:effectLst/>
              </a:rPr>
              <a:t>3 </a:t>
            </a:r>
            <a:r>
              <a:rPr lang="en-US" b="0" i="0" dirty="0">
                <a:solidFill>
                  <a:srgbClr val="000000"/>
                </a:solidFill>
                <a:effectLst/>
              </a:rPr>
              <a:t>For all the nations have drunk of the wine of the wrath of her fornication, the kings of the earth have committed fornication with her, and the merchants of the earth have become rich through the abundance of her luxury.”</a:t>
            </a:r>
          </a:p>
          <a:p>
            <a:pPr marL="0" indent="0" algn="l">
              <a:buNone/>
            </a:pPr>
            <a:r>
              <a:rPr lang="en-US" b="1" i="0" baseline="30000" dirty="0">
                <a:solidFill>
                  <a:srgbClr val="000000"/>
                </a:solidFill>
                <a:effectLst/>
              </a:rPr>
              <a:t>4 </a:t>
            </a:r>
            <a:r>
              <a:rPr lang="en-US" b="0" i="0" dirty="0">
                <a:solidFill>
                  <a:srgbClr val="000000"/>
                </a:solidFill>
                <a:effectLst/>
              </a:rPr>
              <a:t>And I heard another voice from heaven saying, “</a:t>
            </a:r>
            <a:r>
              <a:rPr lang="en-US" b="1" i="0" u="sng" dirty="0">
                <a:solidFill>
                  <a:srgbClr val="000000"/>
                </a:solidFill>
                <a:effectLst/>
              </a:rPr>
              <a:t>Come out of her, my people, lest you share in her sins, and lest you receive of her plagues</a:t>
            </a:r>
            <a:r>
              <a:rPr lang="en-US" b="0" i="0" dirty="0">
                <a:solidFill>
                  <a:srgbClr val="000000"/>
                </a:solidFill>
                <a:effectLst/>
              </a:rPr>
              <a:t>. </a:t>
            </a:r>
            <a:r>
              <a:rPr lang="en-US" b="1" i="0" baseline="30000" dirty="0">
                <a:solidFill>
                  <a:srgbClr val="000000"/>
                </a:solidFill>
                <a:effectLst/>
              </a:rPr>
              <a:t>5 </a:t>
            </a:r>
            <a:r>
              <a:rPr lang="en-US" b="0" i="0" dirty="0">
                <a:solidFill>
                  <a:srgbClr val="000000"/>
                </a:solidFill>
                <a:effectLst/>
              </a:rPr>
              <a:t>For her sins have reached to heaven, and God has remembered her iniquities. </a:t>
            </a:r>
          </a:p>
          <a:p>
            <a:pPr marL="0" indent="0">
              <a:buNone/>
            </a:pPr>
            <a:endParaRPr lang="en-US" dirty="0"/>
          </a:p>
        </p:txBody>
      </p:sp>
    </p:spTree>
    <p:extLst>
      <p:ext uri="{BB962C8B-B14F-4D97-AF65-F5344CB8AC3E}">
        <p14:creationId xmlns:p14="http://schemas.microsoft.com/office/powerpoint/2010/main" val="2501905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0D23-7942-DBFB-76A5-B3D8B2B07D42}"/>
              </a:ext>
            </a:extLst>
          </p:cNvPr>
          <p:cNvSpPr>
            <a:spLocks noGrp="1"/>
          </p:cNvSpPr>
          <p:nvPr>
            <p:ph type="title"/>
          </p:nvPr>
        </p:nvSpPr>
        <p:spPr/>
        <p:txBody>
          <a:bodyPr/>
          <a:lstStyle/>
          <a:p>
            <a:r>
              <a:rPr lang="en-US" b="1" dirty="0"/>
              <a:t>Zechariah 2:8-9</a:t>
            </a:r>
          </a:p>
        </p:txBody>
      </p:sp>
      <p:sp>
        <p:nvSpPr>
          <p:cNvPr id="3" name="Content Placeholder 2">
            <a:extLst>
              <a:ext uri="{FF2B5EF4-FFF2-40B4-BE49-F238E27FC236}">
                <a16:creationId xmlns:a16="http://schemas.microsoft.com/office/drawing/2014/main" id="{39FCF8FB-8482-66DE-C59F-E72ABC37D106}"/>
              </a:ext>
            </a:extLst>
          </p:cNvPr>
          <p:cNvSpPr>
            <a:spLocks noGrp="1"/>
          </p:cNvSpPr>
          <p:nvPr>
            <p:ph idx="1"/>
          </p:nvPr>
        </p:nvSpPr>
        <p:spPr>
          <a:xfrm>
            <a:off x="457200" y="1600200"/>
            <a:ext cx="8229600" cy="3810000"/>
          </a:xfrm>
        </p:spPr>
        <p:txBody>
          <a:bodyPr/>
          <a:lstStyle/>
          <a:p>
            <a:pPr marL="0" indent="0">
              <a:buNone/>
            </a:pPr>
            <a:r>
              <a:rPr lang="en-US" b="0" i="0" dirty="0">
                <a:solidFill>
                  <a:srgbClr val="000000"/>
                </a:solidFill>
                <a:effectLst/>
              </a:rPr>
              <a:t>For thus says the </a:t>
            </a:r>
            <a:r>
              <a:rPr lang="en-US" b="0" i="0" cap="small" dirty="0">
                <a:solidFill>
                  <a:srgbClr val="000000"/>
                </a:solidFill>
                <a:effectLst/>
              </a:rPr>
              <a:t>Lord</a:t>
            </a:r>
            <a:r>
              <a:rPr lang="en-US" b="0" i="0" dirty="0">
                <a:solidFill>
                  <a:srgbClr val="000000"/>
                </a:solidFill>
                <a:effectLst/>
              </a:rPr>
              <a:t> of hosts: “He sent Me after glory, to the nations which plunder you; for he who touches you touches the </a:t>
            </a:r>
            <a:r>
              <a:rPr lang="en-US" b="0" i="0" baseline="30000" dirty="0">
                <a:solidFill>
                  <a:srgbClr val="0070C0"/>
                </a:solidFill>
                <a:effectLst/>
              </a:rPr>
              <a:t>[a]</a:t>
            </a:r>
            <a:r>
              <a:rPr lang="en-US" b="1" i="0" u="sng" dirty="0">
                <a:solidFill>
                  <a:srgbClr val="000000"/>
                </a:solidFill>
                <a:effectLst/>
              </a:rPr>
              <a:t>apple of His eye</a:t>
            </a:r>
            <a:r>
              <a:rPr lang="en-US" b="0" i="0" dirty="0">
                <a:solidFill>
                  <a:srgbClr val="000000"/>
                </a:solidFill>
                <a:effectLst/>
              </a:rPr>
              <a:t>. </a:t>
            </a:r>
            <a:r>
              <a:rPr lang="en-US" b="1" i="0" baseline="30000" dirty="0">
                <a:solidFill>
                  <a:srgbClr val="000000"/>
                </a:solidFill>
                <a:effectLst/>
              </a:rPr>
              <a:t>9 </a:t>
            </a:r>
            <a:r>
              <a:rPr lang="en-US" b="0" i="0" dirty="0">
                <a:solidFill>
                  <a:srgbClr val="000000"/>
                </a:solidFill>
                <a:effectLst/>
              </a:rPr>
              <a:t>For surely I will shake My hand against them, and they shall become spoil for their servants. Then you will know that the </a:t>
            </a:r>
            <a:r>
              <a:rPr lang="en-US" b="0" i="0" cap="small" dirty="0">
                <a:solidFill>
                  <a:srgbClr val="000000"/>
                </a:solidFill>
                <a:effectLst/>
              </a:rPr>
              <a:t>Lord</a:t>
            </a:r>
            <a:r>
              <a:rPr lang="en-US" b="0" i="0" dirty="0">
                <a:solidFill>
                  <a:srgbClr val="000000"/>
                </a:solidFill>
                <a:effectLst/>
              </a:rPr>
              <a:t> of hosts has sent Me.</a:t>
            </a:r>
          </a:p>
          <a:p>
            <a:pPr marL="0" indent="0">
              <a:buNone/>
            </a:pPr>
            <a:endParaRPr lang="en-US" dirty="0">
              <a:solidFill>
                <a:srgbClr val="000000"/>
              </a:solidFill>
            </a:endParaRPr>
          </a:p>
          <a:p>
            <a:pPr marL="0" indent="0" algn="l">
              <a:buNone/>
            </a:pPr>
            <a:r>
              <a:rPr lang="en-US" b="1" i="0" dirty="0">
                <a:solidFill>
                  <a:srgbClr val="000000"/>
                </a:solidFill>
                <a:effectLst/>
              </a:rPr>
              <a:t>Footnotes</a:t>
            </a:r>
          </a:p>
          <a:p>
            <a:pPr marL="0" indent="0" algn="l">
              <a:buNone/>
            </a:pPr>
            <a:r>
              <a:rPr lang="en-US" b="0" i="0" dirty="0">
                <a:solidFill>
                  <a:srgbClr val="0070C0"/>
                </a:solidFill>
                <a:effectLst/>
              </a:rPr>
              <a:t>[a]</a:t>
            </a:r>
            <a:r>
              <a:rPr lang="en-US" b="0" i="0" dirty="0">
                <a:solidFill>
                  <a:srgbClr val="4A4A4A"/>
                </a:solidFill>
                <a:effectLst/>
              </a:rPr>
              <a:t> Zechariah 2:8</a:t>
            </a:r>
            <a:r>
              <a:rPr lang="en-US" b="0" i="0" dirty="0">
                <a:solidFill>
                  <a:srgbClr val="000000"/>
                </a:solidFill>
                <a:effectLst/>
              </a:rPr>
              <a:t> Lit. </a:t>
            </a:r>
            <a:r>
              <a:rPr lang="en-US" b="0" i="1" dirty="0">
                <a:solidFill>
                  <a:srgbClr val="000000"/>
                </a:solidFill>
                <a:effectLst/>
              </a:rPr>
              <a:t>pupil</a:t>
            </a:r>
            <a:endParaRPr lang="en-US" b="0" i="0" dirty="0">
              <a:solidFill>
                <a:srgbClr val="000000"/>
              </a:solidFill>
              <a:effectLst/>
            </a:endParaRPr>
          </a:p>
          <a:p>
            <a:pPr marL="0" indent="0">
              <a:buNone/>
            </a:pPr>
            <a:endParaRPr lang="en-US" b="0" i="0" dirty="0">
              <a:solidFill>
                <a:srgbClr val="000000"/>
              </a:solidFill>
              <a:effectLst/>
            </a:endParaRPr>
          </a:p>
          <a:p>
            <a:pPr marL="0" indent="0">
              <a:buNone/>
            </a:pPr>
            <a:endParaRPr lang="en-US" dirty="0"/>
          </a:p>
        </p:txBody>
      </p:sp>
    </p:spTree>
    <p:extLst>
      <p:ext uri="{BB962C8B-B14F-4D97-AF65-F5344CB8AC3E}">
        <p14:creationId xmlns:p14="http://schemas.microsoft.com/office/powerpoint/2010/main" val="69460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C7715-154E-A707-0D38-04518D5FA4BF}"/>
              </a:ext>
            </a:extLst>
          </p:cNvPr>
          <p:cNvSpPr>
            <a:spLocks noGrp="1"/>
          </p:cNvSpPr>
          <p:nvPr>
            <p:ph type="title"/>
          </p:nvPr>
        </p:nvSpPr>
        <p:spPr/>
        <p:txBody>
          <a:bodyPr/>
          <a:lstStyle/>
          <a:p>
            <a:r>
              <a:rPr lang="en-US" b="1" dirty="0"/>
              <a:t>Zechariah 2:10-11</a:t>
            </a:r>
          </a:p>
        </p:txBody>
      </p:sp>
      <p:sp>
        <p:nvSpPr>
          <p:cNvPr id="3" name="Content Placeholder 2">
            <a:extLst>
              <a:ext uri="{FF2B5EF4-FFF2-40B4-BE49-F238E27FC236}">
                <a16:creationId xmlns:a16="http://schemas.microsoft.com/office/drawing/2014/main" id="{C4E21C8B-F67D-0ABF-968F-5A82B0985B01}"/>
              </a:ext>
            </a:extLst>
          </p:cNvPr>
          <p:cNvSpPr>
            <a:spLocks noGrp="1"/>
          </p:cNvSpPr>
          <p:nvPr>
            <p:ph idx="1"/>
          </p:nvPr>
        </p:nvSpPr>
        <p:spPr>
          <a:xfrm>
            <a:off x="457200" y="1600200"/>
            <a:ext cx="8229600" cy="2514600"/>
          </a:xfrm>
        </p:spPr>
        <p:txBody>
          <a:bodyPr/>
          <a:lstStyle/>
          <a:p>
            <a:pPr marL="0" indent="0">
              <a:buNone/>
            </a:pPr>
            <a:r>
              <a:rPr lang="en-US" b="0" i="0" dirty="0">
                <a:solidFill>
                  <a:srgbClr val="000000"/>
                </a:solidFill>
                <a:effectLst/>
              </a:rPr>
              <a:t>“Sing and rejoice, O daughter of Zion! For behold, I am coming and </a:t>
            </a:r>
            <a:r>
              <a:rPr lang="en-US" b="1" i="0" u="sng" dirty="0">
                <a:solidFill>
                  <a:srgbClr val="000000"/>
                </a:solidFill>
                <a:effectLst/>
              </a:rPr>
              <a:t>I will dwell in your midst</a:t>
            </a:r>
            <a:r>
              <a:rPr lang="en-US" b="0" i="0" dirty="0">
                <a:solidFill>
                  <a:srgbClr val="000000"/>
                </a:solidFill>
                <a:effectLst/>
              </a:rPr>
              <a:t>,” says the </a:t>
            </a:r>
            <a:r>
              <a:rPr lang="en-US" b="0" i="0" cap="small" dirty="0">
                <a:solidFill>
                  <a:srgbClr val="000000"/>
                </a:solidFill>
                <a:effectLst/>
              </a:rPr>
              <a:t>Lord</a:t>
            </a:r>
            <a:r>
              <a:rPr lang="en-US" b="0" i="0" dirty="0">
                <a:solidFill>
                  <a:srgbClr val="000000"/>
                </a:solidFill>
                <a:effectLst/>
              </a:rPr>
              <a:t>. </a:t>
            </a:r>
            <a:r>
              <a:rPr lang="en-US" b="1" i="0" baseline="30000" dirty="0">
                <a:solidFill>
                  <a:srgbClr val="000000"/>
                </a:solidFill>
                <a:effectLst/>
              </a:rPr>
              <a:t>11 </a:t>
            </a:r>
            <a:r>
              <a:rPr lang="en-US" b="0" i="0" dirty="0">
                <a:solidFill>
                  <a:srgbClr val="000000"/>
                </a:solidFill>
                <a:effectLst/>
              </a:rPr>
              <a:t>“Many nations shall be joined to the </a:t>
            </a:r>
            <a:r>
              <a:rPr lang="en-US" b="0" i="0" cap="small" dirty="0">
                <a:solidFill>
                  <a:srgbClr val="000000"/>
                </a:solidFill>
                <a:effectLst/>
              </a:rPr>
              <a:t>Lord</a:t>
            </a:r>
            <a:r>
              <a:rPr lang="en-US" b="0" i="0" dirty="0">
                <a:solidFill>
                  <a:srgbClr val="000000"/>
                </a:solidFill>
                <a:effectLst/>
              </a:rPr>
              <a:t> in that day, and they shall become My people. </a:t>
            </a:r>
            <a:r>
              <a:rPr lang="en-US" b="1" i="0" u="sng" dirty="0">
                <a:solidFill>
                  <a:srgbClr val="000000"/>
                </a:solidFill>
                <a:effectLst/>
              </a:rPr>
              <a:t>And I will dwell in your midst</a:t>
            </a:r>
            <a:r>
              <a:rPr lang="en-US" b="0" i="0" dirty="0">
                <a:solidFill>
                  <a:srgbClr val="000000"/>
                </a:solidFill>
                <a:effectLst/>
              </a:rPr>
              <a:t>. Then you will know that the </a:t>
            </a:r>
            <a:r>
              <a:rPr lang="en-US" b="0" i="0" cap="small" dirty="0">
                <a:solidFill>
                  <a:srgbClr val="000000"/>
                </a:solidFill>
                <a:effectLst/>
              </a:rPr>
              <a:t>Lord</a:t>
            </a:r>
            <a:r>
              <a:rPr lang="en-US" b="0" i="0" dirty="0">
                <a:solidFill>
                  <a:srgbClr val="000000"/>
                </a:solidFill>
                <a:effectLst/>
              </a:rPr>
              <a:t> of hosts has sent Me to you. </a:t>
            </a:r>
            <a:endParaRPr lang="en-US" dirty="0"/>
          </a:p>
        </p:txBody>
      </p:sp>
    </p:spTree>
    <p:extLst>
      <p:ext uri="{BB962C8B-B14F-4D97-AF65-F5344CB8AC3E}">
        <p14:creationId xmlns:p14="http://schemas.microsoft.com/office/powerpoint/2010/main" val="1420031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BB09E-4303-25F2-9155-265D59EF8C1C}"/>
              </a:ext>
            </a:extLst>
          </p:cNvPr>
          <p:cNvSpPr>
            <a:spLocks noGrp="1"/>
          </p:cNvSpPr>
          <p:nvPr>
            <p:ph type="title"/>
          </p:nvPr>
        </p:nvSpPr>
        <p:spPr/>
        <p:txBody>
          <a:bodyPr/>
          <a:lstStyle/>
          <a:p>
            <a:r>
              <a:rPr lang="en-US" b="1" dirty="0"/>
              <a:t>Dwell in your Midst</a:t>
            </a:r>
          </a:p>
        </p:txBody>
      </p:sp>
      <p:sp>
        <p:nvSpPr>
          <p:cNvPr id="4" name="Content Placeholder 3">
            <a:extLst>
              <a:ext uri="{FF2B5EF4-FFF2-40B4-BE49-F238E27FC236}">
                <a16:creationId xmlns:a16="http://schemas.microsoft.com/office/drawing/2014/main" id="{EBE7112D-B4DA-8053-12E9-64E087A94DE7}"/>
              </a:ext>
            </a:extLst>
          </p:cNvPr>
          <p:cNvSpPr txBox="1">
            <a:spLocks noGrp="1"/>
          </p:cNvSpPr>
          <p:nvPr>
            <p:ph idx="1"/>
          </p:nvPr>
        </p:nvSpPr>
        <p:spPr>
          <a:xfrm>
            <a:off x="381000" y="1524000"/>
            <a:ext cx="8305800" cy="1938992"/>
          </a:xfrm>
          <a:prstGeom prst="rect">
            <a:avLst/>
          </a:prstGeom>
          <a:solidFill>
            <a:schemeClr val="bg1">
              <a:lumMod val="95000"/>
            </a:schemeClr>
          </a:solidFill>
        </p:spPr>
        <p:txBody>
          <a:bodyPr wrap="square" rtlCol="0">
            <a:spAutoFit/>
          </a:bodyPr>
          <a:lstStyle/>
          <a:p>
            <a:pPr marL="0" indent="0">
              <a:buNone/>
            </a:pPr>
            <a:r>
              <a:rPr lang="en-US" sz="2400" b="0" i="0" dirty="0">
                <a:solidFill>
                  <a:srgbClr val="000000"/>
                </a:solidFill>
                <a:effectLst/>
              </a:rPr>
              <a:t>(</a:t>
            </a:r>
            <a:r>
              <a:rPr lang="en-US" sz="2400" b="1" i="0" dirty="0">
                <a:solidFill>
                  <a:srgbClr val="000000"/>
                </a:solidFill>
                <a:effectLst/>
              </a:rPr>
              <a:t>Matthew 1:22-23</a:t>
            </a:r>
            <a:r>
              <a:rPr lang="en-US" sz="2400" b="0" i="0" dirty="0">
                <a:solidFill>
                  <a:srgbClr val="000000"/>
                </a:solidFill>
                <a:effectLst/>
              </a:rPr>
              <a:t>)  So all this was done that it might be fulfilled which was spoken by the Lord through the prophet, saying: </a:t>
            </a:r>
            <a:r>
              <a:rPr lang="en-US" sz="2400" b="1" i="0" baseline="30000" dirty="0">
                <a:solidFill>
                  <a:srgbClr val="000000"/>
                </a:solidFill>
                <a:effectLst/>
              </a:rPr>
              <a:t>23 </a:t>
            </a:r>
            <a:r>
              <a:rPr lang="en-US" sz="2400" b="0" i="0" dirty="0">
                <a:solidFill>
                  <a:srgbClr val="000000"/>
                </a:solidFill>
                <a:effectLst/>
              </a:rPr>
              <a:t>“Behold, the virgin shall be with child, and bear a Son, and they shall call His name Immanuel,” which is translated, “God with us.”</a:t>
            </a:r>
            <a:endParaRPr lang="en-US" sz="2400" dirty="0"/>
          </a:p>
        </p:txBody>
      </p:sp>
      <p:sp>
        <p:nvSpPr>
          <p:cNvPr id="5" name="TextBox 4">
            <a:extLst>
              <a:ext uri="{FF2B5EF4-FFF2-40B4-BE49-F238E27FC236}">
                <a16:creationId xmlns:a16="http://schemas.microsoft.com/office/drawing/2014/main" id="{796A0728-0CC1-4153-3E5E-88EBEAE28D8C}"/>
              </a:ext>
            </a:extLst>
          </p:cNvPr>
          <p:cNvSpPr txBox="1"/>
          <p:nvPr/>
        </p:nvSpPr>
        <p:spPr>
          <a:xfrm>
            <a:off x="381000" y="3524071"/>
            <a:ext cx="8229600" cy="1200329"/>
          </a:xfrm>
          <a:prstGeom prst="rect">
            <a:avLst/>
          </a:prstGeom>
          <a:solidFill>
            <a:schemeClr val="accent3">
              <a:lumMod val="20000"/>
              <a:lumOff val="80000"/>
            </a:schemeClr>
          </a:solidFill>
        </p:spPr>
        <p:txBody>
          <a:bodyPr wrap="square" rtlCol="0">
            <a:spAutoFit/>
          </a:bodyPr>
          <a:lstStyle/>
          <a:p>
            <a:pPr algn="l"/>
            <a:r>
              <a:rPr lang="en-US" sz="2400" b="1" i="0" dirty="0">
                <a:solidFill>
                  <a:srgbClr val="000000"/>
                </a:solidFill>
                <a:effectLst/>
              </a:rPr>
              <a:t>(2 Corinthians 6:16) </a:t>
            </a:r>
            <a:r>
              <a:rPr lang="en-US" sz="2400" b="0" i="0" dirty="0">
                <a:solidFill>
                  <a:srgbClr val="000000"/>
                </a:solidFill>
                <a:effectLst/>
              </a:rPr>
              <a:t>As God has said: “I will dwell in them</a:t>
            </a:r>
            <a:br>
              <a:rPr lang="en-US" sz="2400" b="0" i="0" dirty="0">
                <a:solidFill>
                  <a:srgbClr val="000000"/>
                </a:solidFill>
                <a:effectLst/>
              </a:rPr>
            </a:br>
            <a:r>
              <a:rPr lang="en-US" sz="2400" b="0" i="0" dirty="0">
                <a:solidFill>
                  <a:srgbClr val="000000"/>
                </a:solidFill>
                <a:effectLst/>
              </a:rPr>
              <a:t>And walk among </a:t>
            </a:r>
            <a:r>
              <a:rPr lang="en-US" sz="2400" b="0" i="1" dirty="0">
                <a:solidFill>
                  <a:srgbClr val="000000"/>
                </a:solidFill>
                <a:effectLst/>
              </a:rPr>
              <a:t>them.   </a:t>
            </a:r>
            <a:r>
              <a:rPr lang="en-US" sz="2400" b="0" i="0" dirty="0">
                <a:solidFill>
                  <a:srgbClr val="000000"/>
                </a:solidFill>
                <a:effectLst/>
              </a:rPr>
              <a:t>I will be their God, And they shall be My people.”</a:t>
            </a:r>
            <a:endParaRPr lang="en-US" dirty="0"/>
          </a:p>
        </p:txBody>
      </p:sp>
      <p:sp>
        <p:nvSpPr>
          <p:cNvPr id="6" name="TextBox 5">
            <a:extLst>
              <a:ext uri="{FF2B5EF4-FFF2-40B4-BE49-F238E27FC236}">
                <a16:creationId xmlns:a16="http://schemas.microsoft.com/office/drawing/2014/main" id="{A59E1D38-11FA-BC28-BB5C-5FFDD03CBE83}"/>
              </a:ext>
            </a:extLst>
          </p:cNvPr>
          <p:cNvSpPr txBox="1"/>
          <p:nvPr/>
        </p:nvSpPr>
        <p:spPr>
          <a:xfrm>
            <a:off x="381000" y="4800600"/>
            <a:ext cx="8229600" cy="1569660"/>
          </a:xfrm>
          <a:prstGeom prst="rect">
            <a:avLst/>
          </a:prstGeom>
          <a:solidFill>
            <a:schemeClr val="accent2">
              <a:lumMod val="20000"/>
              <a:lumOff val="80000"/>
            </a:schemeClr>
          </a:solidFill>
        </p:spPr>
        <p:txBody>
          <a:bodyPr wrap="square" rtlCol="0">
            <a:spAutoFit/>
          </a:bodyPr>
          <a:lstStyle/>
          <a:p>
            <a:r>
              <a:rPr lang="en-US" sz="2400" b="1" dirty="0"/>
              <a:t>(Revelation 21:3) </a:t>
            </a:r>
            <a:r>
              <a:rPr lang="en-US" sz="2400" b="0" i="0" dirty="0">
                <a:solidFill>
                  <a:srgbClr val="000000"/>
                </a:solidFill>
                <a:effectLst/>
              </a:rPr>
              <a:t>And I heard a loud voice from heaven saying, “Behold, the tabernacle of God </a:t>
            </a:r>
            <a:r>
              <a:rPr lang="en-US" sz="2400" b="0" i="1" dirty="0">
                <a:solidFill>
                  <a:srgbClr val="000000"/>
                </a:solidFill>
                <a:effectLst/>
              </a:rPr>
              <a:t>is</a:t>
            </a:r>
            <a:r>
              <a:rPr lang="en-US" sz="2400" b="0" i="0" dirty="0">
                <a:solidFill>
                  <a:srgbClr val="000000"/>
                </a:solidFill>
                <a:effectLst/>
              </a:rPr>
              <a:t> with men, and He will dwell with them, and they shall be His people. God Himself will be with them </a:t>
            </a:r>
            <a:r>
              <a:rPr lang="en-US" sz="2400" b="0" i="1" dirty="0">
                <a:solidFill>
                  <a:srgbClr val="000000"/>
                </a:solidFill>
                <a:effectLst/>
              </a:rPr>
              <a:t>and be</a:t>
            </a:r>
            <a:r>
              <a:rPr lang="en-US" sz="2400" b="0" i="0" dirty="0">
                <a:solidFill>
                  <a:srgbClr val="000000"/>
                </a:solidFill>
                <a:effectLst/>
              </a:rPr>
              <a:t> their God.</a:t>
            </a:r>
            <a:endParaRPr lang="en-US" sz="2400" b="1" dirty="0"/>
          </a:p>
        </p:txBody>
      </p:sp>
    </p:spTree>
    <p:extLst>
      <p:ext uri="{BB962C8B-B14F-4D97-AF65-F5344CB8AC3E}">
        <p14:creationId xmlns:p14="http://schemas.microsoft.com/office/powerpoint/2010/main" val="333430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362200"/>
            <a:ext cx="8153400" cy="838200"/>
          </a:xfrm>
        </p:spPr>
        <p:txBody>
          <a:bodyPr/>
          <a:lstStyle/>
          <a:p>
            <a:pPr algn="ctr"/>
            <a:r>
              <a:rPr lang="en-US" sz="4500" b="1" dirty="0">
                <a:solidFill>
                  <a:srgbClr val="000000"/>
                </a:solidFill>
              </a:rPr>
              <a:t>Zechariah</a:t>
            </a:r>
            <a:br>
              <a:rPr lang="en-US" sz="4500" b="1" dirty="0">
                <a:solidFill>
                  <a:srgbClr val="000000"/>
                </a:solidFill>
              </a:rPr>
            </a:br>
            <a:r>
              <a:rPr lang="en-US" sz="2800" b="1" dirty="0">
                <a:solidFill>
                  <a:srgbClr val="000000"/>
                </a:solidFill>
              </a:rPr>
              <a:t>Chapter 2</a:t>
            </a:r>
            <a:endParaRPr lang="en-US" sz="2800" dirty="0">
              <a:solidFill>
                <a:schemeClr val="tx1"/>
              </a:solidFill>
            </a:endParaRPr>
          </a:p>
        </p:txBody>
      </p:sp>
      <p:sp>
        <p:nvSpPr>
          <p:cNvPr id="3" name="Subtitle 2"/>
          <p:cNvSpPr>
            <a:spLocks noGrp="1"/>
          </p:cNvSpPr>
          <p:nvPr>
            <p:ph type="subTitle" idx="1"/>
          </p:nvPr>
        </p:nvSpPr>
        <p:spPr>
          <a:xfrm>
            <a:off x="1219200" y="3733800"/>
            <a:ext cx="6400800" cy="1143000"/>
          </a:xfrm>
        </p:spPr>
        <p:txBody>
          <a:bodyPr>
            <a:normAutofit/>
          </a:bodyPr>
          <a:lstStyle/>
          <a:p>
            <a:pPr algn="ctr"/>
            <a:r>
              <a:rPr lang="en-US" dirty="0"/>
              <a:t>January 3, 2024</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0E8AD-4A4A-9B08-7071-924286CCA39B}"/>
              </a:ext>
            </a:extLst>
          </p:cNvPr>
          <p:cNvSpPr>
            <a:spLocks noGrp="1"/>
          </p:cNvSpPr>
          <p:nvPr>
            <p:ph type="title"/>
          </p:nvPr>
        </p:nvSpPr>
        <p:spPr/>
        <p:txBody>
          <a:bodyPr/>
          <a:lstStyle/>
          <a:p>
            <a:r>
              <a:rPr lang="en-US" b="1" dirty="0"/>
              <a:t>Zechariah 2:12-13</a:t>
            </a:r>
          </a:p>
        </p:txBody>
      </p:sp>
      <p:sp>
        <p:nvSpPr>
          <p:cNvPr id="3" name="Content Placeholder 2">
            <a:extLst>
              <a:ext uri="{FF2B5EF4-FFF2-40B4-BE49-F238E27FC236}">
                <a16:creationId xmlns:a16="http://schemas.microsoft.com/office/drawing/2014/main" id="{E2EC0527-80B1-04FF-6D82-42C8858DF091}"/>
              </a:ext>
            </a:extLst>
          </p:cNvPr>
          <p:cNvSpPr>
            <a:spLocks noGrp="1"/>
          </p:cNvSpPr>
          <p:nvPr>
            <p:ph idx="1"/>
          </p:nvPr>
        </p:nvSpPr>
        <p:spPr>
          <a:xfrm>
            <a:off x="457200" y="1600200"/>
            <a:ext cx="8229600" cy="1676400"/>
          </a:xfrm>
        </p:spPr>
        <p:txBody>
          <a:bodyPr/>
          <a:lstStyle/>
          <a:p>
            <a:pPr marL="0" indent="0">
              <a:buNone/>
            </a:pPr>
            <a:r>
              <a:rPr lang="en-US" b="0" i="0" dirty="0">
                <a:solidFill>
                  <a:srgbClr val="000000"/>
                </a:solidFill>
                <a:effectLst/>
              </a:rPr>
              <a:t>And the </a:t>
            </a:r>
            <a:r>
              <a:rPr lang="en-US" b="0" i="0" cap="small" dirty="0">
                <a:solidFill>
                  <a:srgbClr val="000000"/>
                </a:solidFill>
                <a:effectLst/>
              </a:rPr>
              <a:t>Lord</a:t>
            </a:r>
            <a:r>
              <a:rPr lang="en-US" b="0" i="0" dirty="0">
                <a:solidFill>
                  <a:srgbClr val="000000"/>
                </a:solidFill>
                <a:effectLst/>
              </a:rPr>
              <a:t> will take possession of Judah as His inheritance in the </a:t>
            </a:r>
            <a:r>
              <a:rPr lang="en-US" b="1" i="0" u="sng" dirty="0">
                <a:solidFill>
                  <a:srgbClr val="000000"/>
                </a:solidFill>
                <a:effectLst/>
              </a:rPr>
              <a:t>Holy Land</a:t>
            </a:r>
            <a:r>
              <a:rPr lang="en-US" b="0" i="0" dirty="0">
                <a:solidFill>
                  <a:srgbClr val="000000"/>
                </a:solidFill>
                <a:effectLst/>
              </a:rPr>
              <a:t>, and will again choose </a:t>
            </a:r>
            <a:r>
              <a:rPr lang="en-US" b="1" i="0" u="sng" dirty="0">
                <a:solidFill>
                  <a:srgbClr val="000000"/>
                </a:solidFill>
                <a:effectLst/>
              </a:rPr>
              <a:t>Jerusalem</a:t>
            </a:r>
            <a:r>
              <a:rPr lang="en-US" b="0" i="0" dirty="0">
                <a:solidFill>
                  <a:srgbClr val="000000"/>
                </a:solidFill>
                <a:effectLst/>
              </a:rPr>
              <a:t>. </a:t>
            </a:r>
            <a:r>
              <a:rPr lang="en-US" b="1" i="0" baseline="30000" dirty="0">
                <a:solidFill>
                  <a:srgbClr val="000000"/>
                </a:solidFill>
                <a:effectLst/>
              </a:rPr>
              <a:t>13 </a:t>
            </a:r>
            <a:r>
              <a:rPr lang="en-US" b="0" i="0" dirty="0">
                <a:solidFill>
                  <a:srgbClr val="000000"/>
                </a:solidFill>
                <a:effectLst/>
              </a:rPr>
              <a:t>Be silent, all flesh, before the </a:t>
            </a:r>
            <a:r>
              <a:rPr lang="en-US" b="0" i="0" cap="small" dirty="0">
                <a:solidFill>
                  <a:srgbClr val="000000"/>
                </a:solidFill>
                <a:effectLst/>
              </a:rPr>
              <a:t>Lord</a:t>
            </a:r>
            <a:r>
              <a:rPr lang="en-US" b="0" i="0" dirty="0">
                <a:solidFill>
                  <a:srgbClr val="000000"/>
                </a:solidFill>
                <a:effectLst/>
              </a:rPr>
              <a:t>, for He is aroused from His holy habitation!”</a:t>
            </a:r>
          </a:p>
          <a:p>
            <a:pPr marL="0" indent="0">
              <a:buNone/>
            </a:pPr>
            <a:endParaRPr lang="en-US" dirty="0"/>
          </a:p>
        </p:txBody>
      </p:sp>
      <p:sp>
        <p:nvSpPr>
          <p:cNvPr id="5" name="TextBox 4">
            <a:extLst>
              <a:ext uri="{FF2B5EF4-FFF2-40B4-BE49-F238E27FC236}">
                <a16:creationId xmlns:a16="http://schemas.microsoft.com/office/drawing/2014/main" id="{E074FD80-E109-9192-6EE4-BD0C0A99CC63}"/>
              </a:ext>
            </a:extLst>
          </p:cNvPr>
          <p:cNvSpPr txBox="1"/>
          <p:nvPr/>
        </p:nvSpPr>
        <p:spPr>
          <a:xfrm>
            <a:off x="533400" y="3581400"/>
            <a:ext cx="7620000" cy="1200329"/>
          </a:xfrm>
          <a:prstGeom prst="rect">
            <a:avLst/>
          </a:prstGeom>
          <a:solidFill>
            <a:schemeClr val="bg1">
              <a:lumMod val="95000"/>
            </a:schemeClr>
          </a:solidFill>
        </p:spPr>
        <p:txBody>
          <a:bodyPr wrap="square" rtlCol="0">
            <a:spAutoFit/>
          </a:bodyPr>
          <a:lstStyle/>
          <a:p>
            <a:r>
              <a:rPr lang="en-US" sz="2400" b="1" i="0" dirty="0">
                <a:solidFill>
                  <a:srgbClr val="000000"/>
                </a:solidFill>
                <a:effectLst/>
              </a:rPr>
              <a:t>(Luke 24:49) </a:t>
            </a:r>
            <a:r>
              <a:rPr lang="en-US" sz="2400" b="0" i="0" dirty="0">
                <a:solidFill>
                  <a:srgbClr val="000000"/>
                </a:solidFill>
                <a:effectLst/>
              </a:rPr>
              <a:t>Behold, I send the Promise of My Father upon you; but tarry in the </a:t>
            </a:r>
            <a:r>
              <a:rPr lang="en-US" sz="2400" b="1" i="0" u="sng" dirty="0">
                <a:solidFill>
                  <a:srgbClr val="000000"/>
                </a:solidFill>
                <a:effectLst/>
              </a:rPr>
              <a:t>city of Jerusalem </a:t>
            </a:r>
            <a:r>
              <a:rPr lang="en-US" sz="2400" b="0" i="0" dirty="0">
                <a:solidFill>
                  <a:srgbClr val="000000"/>
                </a:solidFill>
                <a:effectLst/>
              </a:rPr>
              <a:t>until you are endued with power from on high.”</a:t>
            </a:r>
            <a:endParaRPr lang="en-US" sz="2400" dirty="0"/>
          </a:p>
        </p:txBody>
      </p:sp>
    </p:spTree>
    <p:extLst>
      <p:ext uri="{BB962C8B-B14F-4D97-AF65-F5344CB8AC3E}">
        <p14:creationId xmlns:p14="http://schemas.microsoft.com/office/powerpoint/2010/main" val="395803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23FC-2CD7-90FA-2B8D-96CDC000AE95}"/>
              </a:ext>
            </a:extLst>
          </p:cNvPr>
          <p:cNvSpPr>
            <a:spLocks noGrp="1"/>
          </p:cNvSpPr>
          <p:nvPr>
            <p:ph type="title"/>
          </p:nvPr>
        </p:nvSpPr>
        <p:spPr/>
        <p:txBody>
          <a:bodyPr>
            <a:normAutofit/>
          </a:bodyPr>
          <a:lstStyle/>
          <a:p>
            <a:r>
              <a:rPr lang="en-US" b="1" dirty="0"/>
              <a:t>CHAPTER 2 CONCLUSION</a:t>
            </a:r>
          </a:p>
        </p:txBody>
      </p:sp>
      <p:sp>
        <p:nvSpPr>
          <p:cNvPr id="3" name="Content Placeholder 2">
            <a:extLst>
              <a:ext uri="{FF2B5EF4-FFF2-40B4-BE49-F238E27FC236}">
                <a16:creationId xmlns:a16="http://schemas.microsoft.com/office/drawing/2014/main" id="{BEFCAC85-257D-791E-E2D8-36B3577F615A}"/>
              </a:ext>
            </a:extLst>
          </p:cNvPr>
          <p:cNvSpPr>
            <a:spLocks noGrp="1"/>
          </p:cNvSpPr>
          <p:nvPr>
            <p:ph idx="1"/>
          </p:nvPr>
        </p:nvSpPr>
        <p:spPr>
          <a:xfrm>
            <a:off x="457200" y="1752600"/>
            <a:ext cx="8229600" cy="3276600"/>
          </a:xfrm>
        </p:spPr>
        <p:txBody>
          <a:bodyPr/>
          <a:lstStyle/>
          <a:p>
            <a:r>
              <a:rPr lang="en-US" dirty="0"/>
              <a:t>The measuring of Jerusalem was unnecessary, because the city was to be a city “without walls”.</a:t>
            </a:r>
          </a:p>
          <a:p>
            <a:r>
              <a:rPr lang="en-US" dirty="0"/>
              <a:t>God will always protect His people!</a:t>
            </a:r>
          </a:p>
          <a:p>
            <a:r>
              <a:rPr lang="en-US" b="1" dirty="0">
                <a:solidFill>
                  <a:srgbClr val="C00000"/>
                </a:solidFill>
              </a:rPr>
              <a:t>GET OUT OF BABYLON!  </a:t>
            </a:r>
            <a:r>
              <a:rPr lang="en-US" dirty="0"/>
              <a:t>(Literally and figuratively!!!!)</a:t>
            </a:r>
          </a:p>
          <a:p>
            <a:r>
              <a:rPr lang="en-US" dirty="0"/>
              <a:t>God will dwell with us – a promise of the coming Messiah.</a:t>
            </a:r>
          </a:p>
          <a:p>
            <a:r>
              <a:rPr lang="en-US" dirty="0"/>
              <a:t>Jerusalem would again become the centerpiece of the  world for all time during the time of Jesus.</a:t>
            </a:r>
          </a:p>
          <a:p>
            <a:endParaRPr lang="en-US" dirty="0"/>
          </a:p>
          <a:p>
            <a:endParaRPr lang="en-US" dirty="0"/>
          </a:p>
          <a:p>
            <a:endParaRPr lang="en-US" dirty="0"/>
          </a:p>
        </p:txBody>
      </p:sp>
    </p:spTree>
    <p:extLst>
      <p:ext uri="{BB962C8B-B14F-4D97-AF65-F5344CB8AC3E}">
        <p14:creationId xmlns:p14="http://schemas.microsoft.com/office/powerpoint/2010/main" val="237265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D7FB8-09DE-0A13-BF9B-38A0F9FCE274}"/>
              </a:ext>
            </a:extLst>
          </p:cNvPr>
          <p:cNvSpPr>
            <a:spLocks noGrp="1"/>
          </p:cNvSpPr>
          <p:nvPr>
            <p:ph type="title"/>
          </p:nvPr>
        </p:nvSpPr>
        <p:spPr/>
        <p:txBody>
          <a:bodyPr/>
          <a:lstStyle/>
          <a:p>
            <a:r>
              <a:rPr lang="en-US" b="1" dirty="0"/>
              <a:t>Basic Information</a:t>
            </a:r>
          </a:p>
        </p:txBody>
      </p:sp>
      <p:sp>
        <p:nvSpPr>
          <p:cNvPr id="3" name="Content Placeholder 2">
            <a:extLst>
              <a:ext uri="{FF2B5EF4-FFF2-40B4-BE49-F238E27FC236}">
                <a16:creationId xmlns:a16="http://schemas.microsoft.com/office/drawing/2014/main" id="{D39FD618-CF87-47C6-D61E-81A259F98557}"/>
              </a:ext>
            </a:extLst>
          </p:cNvPr>
          <p:cNvSpPr>
            <a:spLocks noGrp="1"/>
          </p:cNvSpPr>
          <p:nvPr>
            <p:ph idx="1"/>
          </p:nvPr>
        </p:nvSpPr>
        <p:spPr/>
        <p:txBody>
          <a:bodyPr>
            <a:normAutofit/>
          </a:bodyPr>
          <a:lstStyle/>
          <a:p>
            <a:r>
              <a:rPr lang="en-US" sz="2800" dirty="0"/>
              <a:t>Zechariah, Haggai and Malachi were contemporaries who ministered to the exiles returning to Jerusalem from Babylon.</a:t>
            </a:r>
          </a:p>
          <a:p>
            <a:r>
              <a:rPr lang="en-US" sz="2800" dirty="0"/>
              <a:t>Upon returning, they found the ruins of a once mighty Temple.</a:t>
            </a:r>
          </a:p>
          <a:p>
            <a:r>
              <a:rPr lang="en-US" sz="2800" dirty="0"/>
              <a:t>The focus of the message is the restoration of Jerusalem and the promise of a future Messiah would </a:t>
            </a:r>
            <a:r>
              <a:rPr lang="en-US" sz="2800"/>
              <a:t>who bring salvation</a:t>
            </a:r>
            <a:r>
              <a:rPr lang="en-US" sz="2800" dirty="0"/>
              <a:t>.</a:t>
            </a:r>
          </a:p>
          <a:p>
            <a:r>
              <a:rPr lang="en-US" sz="2800" dirty="0"/>
              <a:t>The name Zechariah means “Yahweh Remembers”.</a:t>
            </a:r>
          </a:p>
        </p:txBody>
      </p:sp>
    </p:spTree>
    <p:extLst>
      <p:ext uri="{BB962C8B-B14F-4D97-AF65-F5344CB8AC3E}">
        <p14:creationId xmlns:p14="http://schemas.microsoft.com/office/powerpoint/2010/main" val="2470468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4EDE7-FCF4-D044-3586-F9F44699E45A}"/>
              </a:ext>
            </a:extLst>
          </p:cNvPr>
          <p:cNvSpPr>
            <a:spLocks noGrp="1"/>
          </p:cNvSpPr>
          <p:nvPr>
            <p:ph type="title"/>
          </p:nvPr>
        </p:nvSpPr>
        <p:spPr/>
        <p:txBody>
          <a:bodyPr/>
          <a:lstStyle/>
          <a:p>
            <a:r>
              <a:rPr lang="en-US" b="1" dirty="0"/>
              <a:t>CHAPTER 1 CONCLUSION</a:t>
            </a:r>
          </a:p>
        </p:txBody>
      </p:sp>
      <p:sp>
        <p:nvSpPr>
          <p:cNvPr id="3" name="Content Placeholder 2">
            <a:extLst>
              <a:ext uri="{FF2B5EF4-FFF2-40B4-BE49-F238E27FC236}">
                <a16:creationId xmlns:a16="http://schemas.microsoft.com/office/drawing/2014/main" id="{DE293437-CCCF-A943-EB33-3B525D5A9841}"/>
              </a:ext>
            </a:extLst>
          </p:cNvPr>
          <p:cNvSpPr>
            <a:spLocks noGrp="1"/>
          </p:cNvSpPr>
          <p:nvPr>
            <p:ph idx="1"/>
          </p:nvPr>
        </p:nvSpPr>
        <p:spPr/>
        <p:txBody>
          <a:bodyPr/>
          <a:lstStyle/>
          <a:p>
            <a:r>
              <a:rPr lang="en-US" dirty="0"/>
              <a:t>God’s protection of His people was contingent upon their return to Him.</a:t>
            </a:r>
          </a:p>
          <a:p>
            <a:r>
              <a:rPr lang="en-US" dirty="0"/>
              <a:t>Peace reigned across the Persian Empire which set the scene for the return of the captives.  God is in charge of all world events, even today!</a:t>
            </a:r>
          </a:p>
          <a:p>
            <a:r>
              <a:rPr lang="en-US" dirty="0"/>
              <a:t>Jerusalem and Judea would be restored to a place of prominence.  Construction of the city was imminent.</a:t>
            </a:r>
          </a:p>
          <a:p>
            <a:r>
              <a:rPr lang="en-US" dirty="0"/>
              <a:t>World powers in defiance of Judea would be defeated by unlikely sources.</a:t>
            </a:r>
          </a:p>
          <a:p>
            <a:endParaRPr lang="en-US" dirty="0"/>
          </a:p>
          <a:p>
            <a:endParaRPr lang="en-US" dirty="0"/>
          </a:p>
          <a:p>
            <a:endParaRPr lang="en-US" dirty="0"/>
          </a:p>
        </p:txBody>
      </p:sp>
    </p:spTree>
    <p:extLst>
      <p:ext uri="{BB962C8B-B14F-4D97-AF65-F5344CB8AC3E}">
        <p14:creationId xmlns:p14="http://schemas.microsoft.com/office/powerpoint/2010/main" val="156804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69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F1144-D246-25E9-BD97-A71F58B39832}"/>
              </a:ext>
            </a:extLst>
          </p:cNvPr>
          <p:cNvSpPr>
            <a:spLocks noGrp="1"/>
          </p:cNvSpPr>
          <p:nvPr>
            <p:ph type="title"/>
          </p:nvPr>
        </p:nvSpPr>
        <p:spPr/>
        <p:txBody>
          <a:bodyPr/>
          <a:lstStyle/>
          <a:p>
            <a:r>
              <a:rPr lang="en-US" b="1" dirty="0"/>
              <a:t>Zechariah 2:1-2</a:t>
            </a:r>
          </a:p>
        </p:txBody>
      </p:sp>
      <p:sp>
        <p:nvSpPr>
          <p:cNvPr id="3" name="Content Placeholder 2">
            <a:extLst>
              <a:ext uri="{FF2B5EF4-FFF2-40B4-BE49-F238E27FC236}">
                <a16:creationId xmlns:a16="http://schemas.microsoft.com/office/drawing/2014/main" id="{45D078CE-195F-E187-8D39-8456EE72AFA8}"/>
              </a:ext>
            </a:extLst>
          </p:cNvPr>
          <p:cNvSpPr>
            <a:spLocks noGrp="1"/>
          </p:cNvSpPr>
          <p:nvPr>
            <p:ph idx="1"/>
          </p:nvPr>
        </p:nvSpPr>
        <p:spPr>
          <a:xfrm>
            <a:off x="457200" y="1600200"/>
            <a:ext cx="8229600" cy="2209800"/>
          </a:xfrm>
        </p:spPr>
        <p:txBody>
          <a:bodyPr/>
          <a:lstStyle/>
          <a:p>
            <a:pPr marL="0" indent="0" algn="l">
              <a:buNone/>
            </a:pPr>
            <a:r>
              <a:rPr lang="en-US" sz="2600" b="0" i="0" dirty="0">
                <a:solidFill>
                  <a:srgbClr val="000000"/>
                </a:solidFill>
                <a:effectLst/>
              </a:rPr>
              <a:t>Then I raised my eyes and looked, and behold, a man with a measuring line in his hand. </a:t>
            </a:r>
            <a:r>
              <a:rPr lang="en-US" sz="2600" b="1" i="0" baseline="30000" dirty="0">
                <a:solidFill>
                  <a:srgbClr val="000000"/>
                </a:solidFill>
                <a:effectLst/>
              </a:rPr>
              <a:t>2 </a:t>
            </a:r>
            <a:r>
              <a:rPr lang="en-US" sz="2600" b="0" i="0" dirty="0">
                <a:solidFill>
                  <a:srgbClr val="000000"/>
                </a:solidFill>
                <a:effectLst/>
              </a:rPr>
              <a:t>So I said, “Where are you going?”</a:t>
            </a:r>
          </a:p>
          <a:p>
            <a:pPr marL="0" indent="0" algn="l">
              <a:buNone/>
            </a:pPr>
            <a:r>
              <a:rPr lang="en-US" sz="2600" b="0" i="0" dirty="0">
                <a:solidFill>
                  <a:srgbClr val="000000"/>
                </a:solidFill>
                <a:effectLst/>
              </a:rPr>
              <a:t>And he said to me, “To measure Jerusalem, to see what </a:t>
            </a:r>
            <a:r>
              <a:rPr lang="en-US" sz="2600" b="0" i="1" dirty="0">
                <a:solidFill>
                  <a:srgbClr val="000000"/>
                </a:solidFill>
                <a:effectLst/>
              </a:rPr>
              <a:t>is</a:t>
            </a:r>
            <a:r>
              <a:rPr lang="en-US" sz="2600" b="0" i="0" dirty="0">
                <a:solidFill>
                  <a:srgbClr val="000000"/>
                </a:solidFill>
                <a:effectLst/>
              </a:rPr>
              <a:t> its width and what </a:t>
            </a:r>
            <a:r>
              <a:rPr lang="en-US" sz="2600" b="0" i="1" dirty="0">
                <a:solidFill>
                  <a:srgbClr val="000000"/>
                </a:solidFill>
                <a:effectLst/>
              </a:rPr>
              <a:t>is</a:t>
            </a:r>
            <a:r>
              <a:rPr lang="en-US" sz="2600" b="0" i="0" dirty="0">
                <a:solidFill>
                  <a:srgbClr val="000000"/>
                </a:solidFill>
                <a:effectLst/>
              </a:rPr>
              <a:t> its length.”</a:t>
            </a:r>
          </a:p>
          <a:p>
            <a:pPr marL="0" indent="0">
              <a:buNone/>
            </a:pPr>
            <a:endParaRPr lang="en-US" dirty="0"/>
          </a:p>
        </p:txBody>
      </p:sp>
    </p:spTree>
    <p:extLst>
      <p:ext uri="{BB962C8B-B14F-4D97-AF65-F5344CB8AC3E}">
        <p14:creationId xmlns:p14="http://schemas.microsoft.com/office/powerpoint/2010/main" val="155794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24ADA-7777-2642-2981-7CE1FA1CBE35}"/>
              </a:ext>
            </a:extLst>
          </p:cNvPr>
          <p:cNvSpPr>
            <a:spLocks noGrp="1"/>
          </p:cNvSpPr>
          <p:nvPr>
            <p:ph type="title"/>
          </p:nvPr>
        </p:nvSpPr>
        <p:spPr/>
        <p:txBody>
          <a:bodyPr/>
          <a:lstStyle/>
          <a:p>
            <a:r>
              <a:rPr lang="en-US" b="1" dirty="0"/>
              <a:t>Zechariah 1:16-17</a:t>
            </a:r>
          </a:p>
        </p:txBody>
      </p:sp>
      <p:sp>
        <p:nvSpPr>
          <p:cNvPr id="3" name="Content Placeholder 2">
            <a:extLst>
              <a:ext uri="{FF2B5EF4-FFF2-40B4-BE49-F238E27FC236}">
                <a16:creationId xmlns:a16="http://schemas.microsoft.com/office/drawing/2014/main" id="{BBC7065E-7D00-4DEF-BD24-1370E7C46E0F}"/>
              </a:ext>
            </a:extLst>
          </p:cNvPr>
          <p:cNvSpPr>
            <a:spLocks noGrp="1"/>
          </p:cNvSpPr>
          <p:nvPr>
            <p:ph idx="1"/>
          </p:nvPr>
        </p:nvSpPr>
        <p:spPr/>
        <p:txBody>
          <a:bodyPr>
            <a:normAutofit/>
          </a:bodyPr>
          <a:lstStyle/>
          <a:p>
            <a:pPr marL="0" indent="0" algn="l">
              <a:buNone/>
            </a:pPr>
            <a:r>
              <a:rPr lang="en-US" b="0" i="0" dirty="0">
                <a:solidFill>
                  <a:srgbClr val="000000"/>
                </a:solidFill>
                <a:effectLst/>
              </a:rPr>
              <a:t>‘Therefore thus says the </a:t>
            </a:r>
            <a:r>
              <a:rPr lang="en-US" b="0" i="0" cap="small" dirty="0">
                <a:solidFill>
                  <a:srgbClr val="000000"/>
                </a:solidFill>
                <a:effectLst/>
              </a:rPr>
              <a:t>Lord</a:t>
            </a:r>
            <a:r>
              <a:rPr lang="en-US" b="0" i="0" dirty="0">
                <a:solidFill>
                  <a:srgbClr val="000000"/>
                </a:solidFill>
                <a:effectLst/>
              </a:rPr>
              <a:t>:</a:t>
            </a:r>
          </a:p>
          <a:p>
            <a:pPr marL="0" indent="0" algn="l">
              <a:buNone/>
            </a:pPr>
            <a:r>
              <a:rPr lang="en-US" b="0" i="0" dirty="0">
                <a:solidFill>
                  <a:srgbClr val="000000"/>
                </a:solidFill>
                <a:effectLst/>
              </a:rPr>
              <a:t>“I am returning to Jerusalem with mercy;</a:t>
            </a:r>
            <a:br>
              <a:rPr lang="en-US" b="0" i="0" dirty="0">
                <a:solidFill>
                  <a:srgbClr val="000000"/>
                </a:solidFill>
                <a:effectLst/>
              </a:rPr>
            </a:br>
            <a:r>
              <a:rPr lang="en-US" b="0" i="0" dirty="0">
                <a:solidFill>
                  <a:srgbClr val="000000"/>
                </a:solidFill>
                <a:effectLst/>
              </a:rPr>
              <a:t>My house shall be built in it,” says the </a:t>
            </a:r>
            <a:r>
              <a:rPr lang="en-US" b="0" i="0" cap="small" dirty="0">
                <a:solidFill>
                  <a:srgbClr val="000000"/>
                </a:solidFill>
                <a:effectLst/>
              </a:rPr>
              <a:t>Lord</a:t>
            </a:r>
            <a:r>
              <a:rPr lang="en-US" b="0" i="0" dirty="0">
                <a:solidFill>
                  <a:srgbClr val="000000"/>
                </a:solidFill>
                <a:effectLst/>
              </a:rPr>
              <a:t> of hosts,</a:t>
            </a:r>
            <a:br>
              <a:rPr lang="en-US" b="0" i="0" dirty="0">
                <a:solidFill>
                  <a:srgbClr val="000000"/>
                </a:solidFill>
                <a:effectLst/>
              </a:rPr>
            </a:br>
            <a:r>
              <a:rPr lang="en-US" b="0" i="0" dirty="0">
                <a:solidFill>
                  <a:srgbClr val="000000"/>
                </a:solidFill>
                <a:effectLst/>
              </a:rPr>
              <a:t>“And a </a:t>
            </a:r>
            <a:r>
              <a:rPr lang="en-US" b="0" i="1" dirty="0">
                <a:solidFill>
                  <a:srgbClr val="000000"/>
                </a:solidFill>
                <a:effectLst/>
              </a:rPr>
              <a:t>surveyor’s</a:t>
            </a:r>
            <a:r>
              <a:rPr lang="en-US" b="0" i="0" dirty="0">
                <a:solidFill>
                  <a:srgbClr val="000000"/>
                </a:solidFill>
                <a:effectLst/>
              </a:rPr>
              <a:t> line shall be stretched out over Jerusalem.” ’</a:t>
            </a:r>
          </a:p>
          <a:p>
            <a:pPr marL="0" indent="0" algn="l">
              <a:buNone/>
            </a:pPr>
            <a:r>
              <a:rPr lang="en-US" b="1" i="0" baseline="30000" dirty="0">
                <a:solidFill>
                  <a:srgbClr val="000000"/>
                </a:solidFill>
                <a:effectLst/>
              </a:rPr>
              <a:t>17 </a:t>
            </a:r>
            <a:r>
              <a:rPr lang="en-US" b="0" i="0" dirty="0">
                <a:solidFill>
                  <a:srgbClr val="000000"/>
                </a:solidFill>
                <a:effectLst/>
              </a:rPr>
              <a:t>“Again proclaim, saying, ‘Thus says the </a:t>
            </a:r>
            <a:r>
              <a:rPr lang="en-US" b="0" i="0" cap="small" dirty="0">
                <a:solidFill>
                  <a:srgbClr val="000000"/>
                </a:solidFill>
                <a:effectLst/>
              </a:rPr>
              <a:t>Lord</a:t>
            </a:r>
            <a:r>
              <a:rPr lang="en-US" b="0" i="0" dirty="0">
                <a:solidFill>
                  <a:srgbClr val="000000"/>
                </a:solidFill>
                <a:effectLst/>
              </a:rPr>
              <a:t> of hosts:</a:t>
            </a:r>
          </a:p>
          <a:p>
            <a:pPr marL="0" indent="0" algn="l">
              <a:buNone/>
            </a:pPr>
            <a:r>
              <a:rPr lang="en-US" b="0" i="0" dirty="0">
                <a:solidFill>
                  <a:srgbClr val="000000"/>
                </a:solidFill>
                <a:effectLst/>
              </a:rPr>
              <a:t>“My cities shall again spread out through prosperity;</a:t>
            </a:r>
            <a:br>
              <a:rPr lang="en-US" b="0" i="0" dirty="0">
                <a:solidFill>
                  <a:srgbClr val="000000"/>
                </a:solidFill>
                <a:effectLst/>
              </a:rPr>
            </a:br>
            <a:r>
              <a:rPr lang="en-US" b="0" i="0" dirty="0">
                <a:solidFill>
                  <a:srgbClr val="000000"/>
                </a:solidFill>
                <a:effectLst/>
              </a:rPr>
              <a:t>The </a:t>
            </a:r>
            <a:r>
              <a:rPr lang="en-US" b="0" i="0" cap="small" dirty="0">
                <a:solidFill>
                  <a:srgbClr val="000000"/>
                </a:solidFill>
                <a:effectLst/>
              </a:rPr>
              <a:t>Lord</a:t>
            </a:r>
            <a:r>
              <a:rPr lang="en-US" b="0" i="0" dirty="0">
                <a:solidFill>
                  <a:srgbClr val="000000"/>
                </a:solidFill>
                <a:effectLst/>
              </a:rPr>
              <a:t> will again comfort Zion,</a:t>
            </a:r>
            <a:br>
              <a:rPr lang="en-US" b="0" i="0" dirty="0">
                <a:solidFill>
                  <a:srgbClr val="000000"/>
                </a:solidFill>
                <a:effectLst/>
              </a:rPr>
            </a:br>
            <a:r>
              <a:rPr lang="en-US" b="0" i="0" dirty="0">
                <a:solidFill>
                  <a:srgbClr val="000000"/>
                </a:solidFill>
                <a:effectLst/>
              </a:rPr>
              <a:t>And will again choose Jerusalem.” ’ ”</a:t>
            </a:r>
          </a:p>
          <a:p>
            <a:pPr marL="0" indent="0" algn="l">
              <a:buNone/>
            </a:pPr>
            <a:endParaRPr lang="en-US" b="1" i="0" baseline="30000" dirty="0">
              <a:solidFill>
                <a:srgbClr val="000000"/>
              </a:solidFill>
              <a:effectLst/>
            </a:endParaRPr>
          </a:p>
          <a:p>
            <a:pPr marL="0" indent="0" algn="l">
              <a:buNone/>
            </a:pPr>
            <a:endParaRPr lang="en-US" dirty="0"/>
          </a:p>
        </p:txBody>
      </p:sp>
      <p:pic>
        <p:nvPicPr>
          <p:cNvPr id="4" name="Picture 2" descr="Christ as the Plumb Line in Amos | The Scarlet Thread">
            <a:extLst>
              <a:ext uri="{FF2B5EF4-FFF2-40B4-BE49-F238E27FC236}">
                <a16:creationId xmlns:a16="http://schemas.microsoft.com/office/drawing/2014/main" id="{927FF214-B5CE-DF16-E0A8-B585C1CCC9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49580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08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157BC-943D-8DD3-7BA1-D527F35C9969}"/>
              </a:ext>
            </a:extLst>
          </p:cNvPr>
          <p:cNvSpPr>
            <a:spLocks noGrp="1"/>
          </p:cNvSpPr>
          <p:nvPr>
            <p:ph type="title"/>
          </p:nvPr>
        </p:nvSpPr>
        <p:spPr/>
        <p:txBody>
          <a:bodyPr/>
          <a:lstStyle/>
          <a:p>
            <a:r>
              <a:rPr lang="en-US" b="1" dirty="0"/>
              <a:t>Measuring Rod</a:t>
            </a:r>
          </a:p>
        </p:txBody>
      </p:sp>
      <p:sp>
        <p:nvSpPr>
          <p:cNvPr id="3" name="Content Placeholder 2">
            <a:extLst>
              <a:ext uri="{FF2B5EF4-FFF2-40B4-BE49-F238E27FC236}">
                <a16:creationId xmlns:a16="http://schemas.microsoft.com/office/drawing/2014/main" id="{381B186C-CF6A-EE4E-BD34-AD937FD67E1C}"/>
              </a:ext>
            </a:extLst>
          </p:cNvPr>
          <p:cNvSpPr>
            <a:spLocks noGrp="1"/>
          </p:cNvSpPr>
          <p:nvPr>
            <p:ph idx="1"/>
          </p:nvPr>
        </p:nvSpPr>
        <p:spPr>
          <a:xfrm>
            <a:off x="457200" y="1600200"/>
            <a:ext cx="8229600" cy="2819400"/>
          </a:xfrm>
        </p:spPr>
        <p:txBody>
          <a:bodyPr/>
          <a:lstStyle/>
          <a:p>
            <a:pPr marL="0" indent="0">
              <a:buNone/>
            </a:pPr>
            <a:r>
              <a:rPr lang="en-US" b="1" i="0" dirty="0">
                <a:solidFill>
                  <a:srgbClr val="000000"/>
                </a:solidFill>
                <a:effectLst/>
              </a:rPr>
              <a:t>(Ezekiel 40:2-3) </a:t>
            </a:r>
            <a:r>
              <a:rPr lang="en-US" b="0" i="0" dirty="0">
                <a:solidFill>
                  <a:srgbClr val="000000"/>
                </a:solidFill>
                <a:effectLst/>
              </a:rPr>
              <a:t>In the visions of God He took me into the land of Israel and set me on a very high mountain; on it toward the south </a:t>
            </a:r>
            <a:r>
              <a:rPr lang="en-US" b="0" i="1" dirty="0">
                <a:solidFill>
                  <a:srgbClr val="000000"/>
                </a:solidFill>
                <a:effectLst/>
              </a:rPr>
              <a:t>was</a:t>
            </a:r>
            <a:r>
              <a:rPr lang="en-US" b="0" i="0" dirty="0">
                <a:solidFill>
                  <a:srgbClr val="000000"/>
                </a:solidFill>
                <a:effectLst/>
              </a:rPr>
              <a:t> something like the structure of a city. </a:t>
            </a:r>
            <a:r>
              <a:rPr lang="en-US" b="1" i="0" baseline="30000" dirty="0">
                <a:solidFill>
                  <a:srgbClr val="000000"/>
                </a:solidFill>
                <a:effectLst/>
              </a:rPr>
              <a:t>3 </a:t>
            </a:r>
            <a:r>
              <a:rPr lang="en-US" b="0" i="0" dirty="0">
                <a:solidFill>
                  <a:srgbClr val="000000"/>
                </a:solidFill>
                <a:effectLst/>
              </a:rPr>
              <a:t>He took me there, and behold, </a:t>
            </a:r>
            <a:r>
              <a:rPr lang="en-US" b="0" i="1" dirty="0">
                <a:solidFill>
                  <a:srgbClr val="000000"/>
                </a:solidFill>
                <a:effectLst/>
              </a:rPr>
              <a:t>there was</a:t>
            </a:r>
            <a:r>
              <a:rPr lang="en-US" b="0" i="0" dirty="0">
                <a:solidFill>
                  <a:srgbClr val="000000"/>
                </a:solidFill>
                <a:effectLst/>
              </a:rPr>
              <a:t> a man whose appearance </a:t>
            </a:r>
            <a:r>
              <a:rPr lang="en-US" b="0" i="1" dirty="0">
                <a:solidFill>
                  <a:srgbClr val="000000"/>
                </a:solidFill>
                <a:effectLst/>
              </a:rPr>
              <a:t>was</a:t>
            </a:r>
            <a:r>
              <a:rPr lang="en-US" b="0" i="0" dirty="0">
                <a:solidFill>
                  <a:srgbClr val="000000"/>
                </a:solidFill>
                <a:effectLst/>
              </a:rPr>
              <a:t> like the appearance of bronze. He had a line of flax and a measuring rod in his hand, and he stood in the gateway.</a:t>
            </a:r>
            <a:endParaRPr lang="en-US" dirty="0"/>
          </a:p>
        </p:txBody>
      </p:sp>
      <p:sp>
        <p:nvSpPr>
          <p:cNvPr id="4" name="TextBox 3">
            <a:extLst>
              <a:ext uri="{FF2B5EF4-FFF2-40B4-BE49-F238E27FC236}">
                <a16:creationId xmlns:a16="http://schemas.microsoft.com/office/drawing/2014/main" id="{01B4A580-FF03-5AA7-7521-61737DD4FBB1}"/>
              </a:ext>
            </a:extLst>
          </p:cNvPr>
          <p:cNvSpPr txBox="1"/>
          <p:nvPr/>
        </p:nvSpPr>
        <p:spPr>
          <a:xfrm>
            <a:off x="457200" y="4648200"/>
            <a:ext cx="8229600" cy="1569660"/>
          </a:xfrm>
          <a:prstGeom prst="rect">
            <a:avLst/>
          </a:prstGeom>
          <a:solidFill>
            <a:schemeClr val="tx1">
              <a:lumMod val="10000"/>
              <a:lumOff val="90000"/>
            </a:schemeClr>
          </a:solidFill>
        </p:spPr>
        <p:txBody>
          <a:bodyPr wrap="square" rtlCol="0">
            <a:spAutoFit/>
          </a:bodyPr>
          <a:lstStyle/>
          <a:p>
            <a:r>
              <a:rPr lang="en-US" sz="2400" b="1" i="0" dirty="0">
                <a:solidFill>
                  <a:srgbClr val="000000"/>
                </a:solidFill>
                <a:effectLst/>
              </a:rPr>
              <a:t>(Revelation 11:1) </a:t>
            </a:r>
            <a:r>
              <a:rPr lang="en-US" sz="2400" b="0" i="0" dirty="0">
                <a:solidFill>
                  <a:srgbClr val="000000"/>
                </a:solidFill>
                <a:effectLst/>
              </a:rPr>
              <a:t>Then I was given a reed like a measuring rod. And the angel stood, saying, “Rise and measure the temple of God, the altar, and those who worship there.</a:t>
            </a:r>
            <a:endParaRPr lang="en-US" sz="2400" dirty="0"/>
          </a:p>
        </p:txBody>
      </p:sp>
    </p:spTree>
    <p:extLst>
      <p:ext uri="{BB962C8B-B14F-4D97-AF65-F5344CB8AC3E}">
        <p14:creationId xmlns:p14="http://schemas.microsoft.com/office/powerpoint/2010/main" val="3198690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93D99-13F7-B8CD-BB31-AA39DF08948E}"/>
              </a:ext>
            </a:extLst>
          </p:cNvPr>
          <p:cNvSpPr>
            <a:spLocks noGrp="1"/>
          </p:cNvSpPr>
          <p:nvPr>
            <p:ph type="title"/>
          </p:nvPr>
        </p:nvSpPr>
        <p:spPr/>
        <p:txBody>
          <a:bodyPr/>
          <a:lstStyle/>
          <a:p>
            <a:r>
              <a:rPr lang="en-US" b="1" dirty="0"/>
              <a:t>Zechariah 2:3-4</a:t>
            </a:r>
          </a:p>
        </p:txBody>
      </p:sp>
      <p:sp>
        <p:nvSpPr>
          <p:cNvPr id="3" name="Content Placeholder 2">
            <a:extLst>
              <a:ext uri="{FF2B5EF4-FFF2-40B4-BE49-F238E27FC236}">
                <a16:creationId xmlns:a16="http://schemas.microsoft.com/office/drawing/2014/main" id="{F4DB9E17-3FD9-1A02-8EE3-787F944F4422}"/>
              </a:ext>
            </a:extLst>
          </p:cNvPr>
          <p:cNvSpPr>
            <a:spLocks noGrp="1"/>
          </p:cNvSpPr>
          <p:nvPr>
            <p:ph idx="1"/>
          </p:nvPr>
        </p:nvSpPr>
        <p:spPr>
          <a:xfrm>
            <a:off x="457200" y="1600200"/>
            <a:ext cx="8229600" cy="2743200"/>
          </a:xfrm>
        </p:spPr>
        <p:txBody>
          <a:bodyPr/>
          <a:lstStyle/>
          <a:p>
            <a:pPr marL="0" indent="0">
              <a:buNone/>
            </a:pPr>
            <a:r>
              <a:rPr lang="en-US" b="0" i="0" dirty="0">
                <a:solidFill>
                  <a:srgbClr val="000000"/>
                </a:solidFill>
                <a:effectLst/>
              </a:rPr>
              <a:t>And there </a:t>
            </a:r>
            <a:r>
              <a:rPr lang="en-US" b="0" i="1" dirty="0">
                <a:solidFill>
                  <a:srgbClr val="000000"/>
                </a:solidFill>
                <a:effectLst/>
              </a:rPr>
              <a:t>was</a:t>
            </a:r>
            <a:r>
              <a:rPr lang="en-US" b="0" i="0" dirty="0">
                <a:solidFill>
                  <a:srgbClr val="000000"/>
                </a:solidFill>
                <a:effectLst/>
              </a:rPr>
              <a:t> the angel who talked with me, going out; and another angel was coming out to meet him, </a:t>
            </a:r>
            <a:r>
              <a:rPr lang="en-US" b="1" i="0" baseline="30000" dirty="0">
                <a:solidFill>
                  <a:srgbClr val="000000"/>
                </a:solidFill>
                <a:effectLst/>
              </a:rPr>
              <a:t>4 </a:t>
            </a:r>
            <a:r>
              <a:rPr lang="en-US" b="0" i="0" dirty="0">
                <a:solidFill>
                  <a:srgbClr val="000000"/>
                </a:solidFill>
                <a:effectLst/>
              </a:rPr>
              <a:t>who said to him, “Run, speak to this young man, saying: ‘Jerusalem shall be inhabited </a:t>
            </a:r>
            <a:r>
              <a:rPr lang="en-US" b="0" i="1" dirty="0">
                <a:solidFill>
                  <a:srgbClr val="000000"/>
                </a:solidFill>
                <a:effectLst/>
              </a:rPr>
              <a:t>as</a:t>
            </a:r>
            <a:r>
              <a:rPr lang="en-US" b="0" i="0" dirty="0">
                <a:solidFill>
                  <a:srgbClr val="000000"/>
                </a:solidFill>
                <a:effectLst/>
              </a:rPr>
              <a:t> towns without walls, because of the multitude of men and livestock in it. </a:t>
            </a:r>
            <a:endParaRPr lang="en-US" dirty="0"/>
          </a:p>
        </p:txBody>
      </p:sp>
      <p:sp>
        <p:nvSpPr>
          <p:cNvPr id="5" name="TextBox 4">
            <a:extLst>
              <a:ext uri="{FF2B5EF4-FFF2-40B4-BE49-F238E27FC236}">
                <a16:creationId xmlns:a16="http://schemas.microsoft.com/office/drawing/2014/main" id="{B703CA1B-F2EF-E651-02F2-A2F744680A64}"/>
              </a:ext>
            </a:extLst>
          </p:cNvPr>
          <p:cNvSpPr txBox="1"/>
          <p:nvPr/>
        </p:nvSpPr>
        <p:spPr>
          <a:xfrm>
            <a:off x="457200" y="3581400"/>
            <a:ext cx="8229600" cy="830997"/>
          </a:xfrm>
          <a:prstGeom prst="rect">
            <a:avLst/>
          </a:prstGeom>
          <a:solidFill>
            <a:schemeClr val="bg1">
              <a:lumMod val="95000"/>
            </a:schemeClr>
          </a:solidFill>
        </p:spPr>
        <p:txBody>
          <a:bodyPr wrap="square" rtlCol="0">
            <a:spAutoFit/>
          </a:bodyPr>
          <a:lstStyle/>
          <a:p>
            <a:r>
              <a:rPr lang="en-US" sz="2400" dirty="0"/>
              <a:t>This is ironic, since there was a major project going on in Jerusalem over the next 100 years to REBUILD the walls!</a:t>
            </a:r>
          </a:p>
        </p:txBody>
      </p:sp>
      <p:sp>
        <p:nvSpPr>
          <p:cNvPr id="6" name="TextBox 5">
            <a:extLst>
              <a:ext uri="{FF2B5EF4-FFF2-40B4-BE49-F238E27FC236}">
                <a16:creationId xmlns:a16="http://schemas.microsoft.com/office/drawing/2014/main" id="{473E8950-47E6-3A37-691D-B6062E4C65B1}"/>
              </a:ext>
            </a:extLst>
          </p:cNvPr>
          <p:cNvSpPr txBox="1"/>
          <p:nvPr/>
        </p:nvSpPr>
        <p:spPr>
          <a:xfrm>
            <a:off x="457200" y="4648200"/>
            <a:ext cx="8229600" cy="1292662"/>
          </a:xfrm>
          <a:prstGeom prst="rect">
            <a:avLst/>
          </a:prstGeom>
          <a:solidFill>
            <a:schemeClr val="accent3">
              <a:lumMod val="20000"/>
              <a:lumOff val="80000"/>
            </a:schemeClr>
          </a:solidFill>
        </p:spPr>
        <p:txBody>
          <a:bodyPr wrap="square" rtlCol="0">
            <a:spAutoFit/>
          </a:bodyPr>
          <a:lstStyle/>
          <a:p>
            <a:r>
              <a:rPr lang="en-US" sz="2400" dirty="0"/>
              <a:t>At this time, it is estimated that only about </a:t>
            </a:r>
            <a:r>
              <a:rPr lang="en-US" sz="3000" b="1" dirty="0"/>
              <a:t>30%</a:t>
            </a:r>
            <a:r>
              <a:rPr lang="en-US" sz="2400" dirty="0"/>
              <a:t> of the Israelites had returned from Babylon.  However, this empty city of rubble was to be overflowing!</a:t>
            </a:r>
          </a:p>
        </p:txBody>
      </p:sp>
    </p:spTree>
    <p:extLst>
      <p:ext uri="{BB962C8B-B14F-4D97-AF65-F5344CB8AC3E}">
        <p14:creationId xmlns:p14="http://schemas.microsoft.com/office/powerpoint/2010/main" val="177869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6984</TotalTime>
  <Words>1572</Words>
  <Application>Microsoft Office PowerPoint</Application>
  <PresentationFormat>On-screen Show (4:3)</PresentationFormat>
  <Paragraphs>71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system-ui</vt:lpstr>
      <vt:lpstr>Clarity</vt:lpstr>
      <vt:lpstr>PowerPoint Presentation</vt:lpstr>
      <vt:lpstr>Zechariah Chapter 2</vt:lpstr>
      <vt:lpstr>Basic Information</vt:lpstr>
      <vt:lpstr>CHAPTER 1 CONCLUSION</vt:lpstr>
      <vt:lpstr>PowerPoint Presentation</vt:lpstr>
      <vt:lpstr>Zechariah 2:1-2</vt:lpstr>
      <vt:lpstr>Zechariah 1:16-17</vt:lpstr>
      <vt:lpstr>Measuring Rod</vt:lpstr>
      <vt:lpstr>Zechariah 2:3-4</vt:lpstr>
      <vt:lpstr>Nehemiah 1:2-3</vt:lpstr>
      <vt:lpstr>The Kingdom of Christ!</vt:lpstr>
      <vt:lpstr>Zechariah 2:5</vt:lpstr>
      <vt:lpstr>Exodus 13:21-22</vt:lpstr>
      <vt:lpstr>Zechariah 2:6-7</vt:lpstr>
      <vt:lpstr>Haggai 1:5-6</vt:lpstr>
      <vt:lpstr>Revelation 18:2-5</vt:lpstr>
      <vt:lpstr>Zechariah 2:8-9</vt:lpstr>
      <vt:lpstr>Zechariah 2:10-11</vt:lpstr>
      <vt:lpstr>Dwell in your Midst</vt:lpstr>
      <vt:lpstr>Zechariah 2:12-13</vt:lpstr>
      <vt:lpstr>CHAPTER 2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702</cp:revision>
  <cp:lastPrinted>2024-01-03T17:22:14Z</cp:lastPrinted>
  <dcterms:created xsi:type="dcterms:W3CDTF">2006-08-16T00:00:00Z</dcterms:created>
  <dcterms:modified xsi:type="dcterms:W3CDTF">2024-01-03T17:22:30Z</dcterms:modified>
</cp:coreProperties>
</file>