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3"/>
  </p:handoutMasterIdLst>
  <p:sldIdLst>
    <p:sldId id="398" r:id="rId2"/>
    <p:sldId id="279" r:id="rId3"/>
    <p:sldId id="405" r:id="rId4"/>
    <p:sldId id="416" r:id="rId5"/>
    <p:sldId id="407" r:id="rId6"/>
    <p:sldId id="406" r:id="rId7"/>
    <p:sldId id="410" r:id="rId8"/>
    <p:sldId id="402" r:id="rId9"/>
    <p:sldId id="408" r:id="rId10"/>
    <p:sldId id="409" r:id="rId11"/>
    <p:sldId id="411" r:id="rId12"/>
    <p:sldId id="403" r:id="rId13"/>
    <p:sldId id="412" r:id="rId14"/>
    <p:sldId id="400" r:id="rId15"/>
    <p:sldId id="399" r:id="rId16"/>
    <p:sldId id="401" r:id="rId17"/>
    <p:sldId id="415" r:id="rId18"/>
    <p:sldId id="413" r:id="rId19"/>
    <p:sldId id="404" r:id="rId20"/>
    <p:sldId id="414" r:id="rId21"/>
    <p:sldId id="417" r:id="rId2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E3B03-936C-4657-8356-8D213F3070CF}" v="435" dt="2023-11-19T15:29:44.3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0" autoAdjust="0"/>
    <p:restoredTop sz="94660"/>
  </p:normalViewPr>
  <p:slideViewPr>
    <p:cSldViewPr>
      <p:cViewPr varScale="1">
        <p:scale>
          <a:sx n="105" d="100"/>
          <a:sy n="105" d="100"/>
        </p:scale>
        <p:origin x="12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Morrison" userId="a39271d66f689db8" providerId="LiveId" clId="{40EE3B03-936C-4657-8356-8D213F3070CF}"/>
    <pc:docChg chg="custSel addSld delSld modSld">
      <pc:chgData name="Megan Morrison" userId="a39271d66f689db8" providerId="LiveId" clId="{40EE3B03-936C-4657-8356-8D213F3070CF}" dt="2023-11-19T15:29:44.382" v="2422"/>
      <pc:docMkLst>
        <pc:docMk/>
      </pc:docMkLst>
      <pc:sldChg chg="modSp mod">
        <pc:chgData name="Megan Morrison" userId="a39271d66f689db8" providerId="LiveId" clId="{40EE3B03-936C-4657-8356-8D213F3070CF}" dt="2023-11-19T01:31:41.733" v="1853" actId="20577"/>
        <pc:sldMkLst>
          <pc:docMk/>
          <pc:sldMk cId="3805350927" sldId="279"/>
        </pc:sldMkLst>
        <pc:spChg chg="mod">
          <ac:chgData name="Megan Morrison" userId="a39271d66f689db8" providerId="LiveId" clId="{40EE3B03-936C-4657-8356-8D213F3070CF}" dt="2023-11-19T01:31:41.733" v="1853" actId="20577"/>
          <ac:spMkLst>
            <pc:docMk/>
            <pc:sldMk cId="3805350927" sldId="279"/>
            <ac:spMk id="2" creationId="{00000000-0000-0000-0000-000000000000}"/>
          </ac:spMkLst>
        </pc:spChg>
        <pc:spChg chg="mod">
          <ac:chgData name="Megan Morrison" userId="a39271d66f689db8" providerId="LiveId" clId="{40EE3B03-936C-4657-8356-8D213F3070CF}" dt="2023-11-19T01:02:01.384" v="1007" actId="255"/>
          <ac:spMkLst>
            <pc:docMk/>
            <pc:sldMk cId="3805350927" sldId="279"/>
            <ac:spMk id="3" creationId="{00000000-0000-0000-0000-000000000000}"/>
          </ac:spMkLst>
        </pc:spChg>
      </pc:sldChg>
      <pc:sldChg chg="add del">
        <pc:chgData name="Megan Morrison" userId="a39271d66f689db8" providerId="LiveId" clId="{40EE3B03-936C-4657-8356-8D213F3070CF}" dt="2023-11-19T01:28:16.641" v="1850" actId="2696"/>
        <pc:sldMkLst>
          <pc:docMk/>
          <pc:sldMk cId="51383210" sldId="399"/>
        </pc:sldMkLst>
      </pc:sldChg>
      <pc:sldChg chg="add">
        <pc:chgData name="Megan Morrison" userId="a39271d66f689db8" providerId="LiveId" clId="{40EE3B03-936C-4657-8356-8D213F3070CF}" dt="2023-11-19T01:28:18.669" v="1851"/>
        <pc:sldMkLst>
          <pc:docMk/>
          <pc:sldMk cId="3809268379" sldId="399"/>
        </pc:sldMkLst>
      </pc:sldChg>
      <pc:sldChg chg="modSp new del mod modAnim">
        <pc:chgData name="Megan Morrison" userId="a39271d66f689db8" providerId="LiveId" clId="{40EE3B03-936C-4657-8356-8D213F3070CF}" dt="2023-11-19T01:14:59.340" v="1589" actId="2696"/>
        <pc:sldMkLst>
          <pc:docMk/>
          <pc:sldMk cId="4057382877" sldId="399"/>
        </pc:sldMkLst>
        <pc:spChg chg="mod">
          <ac:chgData name="Megan Morrison" userId="a39271d66f689db8" providerId="LiveId" clId="{40EE3B03-936C-4657-8356-8D213F3070CF}" dt="2023-11-19T00:58:30.078" v="920" actId="20577"/>
          <ac:spMkLst>
            <pc:docMk/>
            <pc:sldMk cId="4057382877" sldId="399"/>
            <ac:spMk id="2" creationId="{7B2A60C7-C823-F58F-2C47-190C356D0F45}"/>
          </ac:spMkLst>
        </pc:spChg>
        <pc:spChg chg="mod">
          <ac:chgData name="Megan Morrison" userId="a39271d66f689db8" providerId="LiveId" clId="{40EE3B03-936C-4657-8356-8D213F3070CF}" dt="2023-11-19T00:58:17.404" v="903" actId="20577"/>
          <ac:spMkLst>
            <pc:docMk/>
            <pc:sldMk cId="4057382877" sldId="399"/>
            <ac:spMk id="3" creationId="{FD441069-4309-289C-9F4C-0E201C8C6C21}"/>
          </ac:spMkLst>
        </pc:spChg>
      </pc:sldChg>
      <pc:sldChg chg="addSp delSp modSp new mod modAnim">
        <pc:chgData name="Megan Morrison" userId="a39271d66f689db8" providerId="LiveId" clId="{40EE3B03-936C-4657-8356-8D213F3070CF}" dt="2023-11-19T00:54:12.810" v="674" actId="207"/>
        <pc:sldMkLst>
          <pc:docMk/>
          <pc:sldMk cId="4095917225" sldId="400"/>
        </pc:sldMkLst>
        <pc:spChg chg="del">
          <ac:chgData name="Megan Morrison" userId="a39271d66f689db8" providerId="LiveId" clId="{40EE3B03-936C-4657-8356-8D213F3070CF}" dt="2023-11-19T00:42:27.663" v="32" actId="21"/>
          <ac:spMkLst>
            <pc:docMk/>
            <pc:sldMk cId="4095917225" sldId="400"/>
            <ac:spMk id="2" creationId="{6563C764-8D2A-D167-71DE-BBB95BC0D76C}"/>
          </ac:spMkLst>
        </pc:spChg>
        <pc:spChg chg="del mod">
          <ac:chgData name="Megan Morrison" userId="a39271d66f689db8" providerId="LiveId" clId="{40EE3B03-936C-4657-8356-8D213F3070CF}" dt="2023-11-19T00:43:27.752" v="68" actId="21"/>
          <ac:spMkLst>
            <pc:docMk/>
            <pc:sldMk cId="4095917225" sldId="400"/>
            <ac:spMk id="3" creationId="{9EF6E2B5-6467-2EBB-0F17-34197D7F5B6E}"/>
          </ac:spMkLst>
        </pc:spChg>
        <pc:spChg chg="add mod">
          <ac:chgData name="Megan Morrison" userId="a39271d66f689db8" providerId="LiveId" clId="{40EE3B03-936C-4657-8356-8D213F3070CF}" dt="2023-11-19T00:48:14.293" v="454" actId="1036"/>
          <ac:spMkLst>
            <pc:docMk/>
            <pc:sldMk cId="4095917225" sldId="400"/>
            <ac:spMk id="4" creationId="{3F6DE8C8-653D-262E-62D0-3105FD6D8ED7}"/>
          </ac:spMkLst>
        </pc:spChg>
        <pc:spChg chg="add mod">
          <ac:chgData name="Megan Morrison" userId="a39271d66f689db8" providerId="LiveId" clId="{40EE3B03-936C-4657-8356-8D213F3070CF}" dt="2023-11-19T00:48:11.917" v="452" actId="1036"/>
          <ac:spMkLst>
            <pc:docMk/>
            <pc:sldMk cId="4095917225" sldId="400"/>
            <ac:spMk id="5" creationId="{D3F6B222-2A22-E042-FEC6-C8CEB2669A4E}"/>
          </ac:spMkLst>
        </pc:spChg>
        <pc:spChg chg="add mod">
          <ac:chgData name="Megan Morrison" userId="a39271d66f689db8" providerId="LiveId" clId="{40EE3B03-936C-4657-8356-8D213F3070CF}" dt="2023-11-19T00:48:10.072" v="450" actId="1036"/>
          <ac:spMkLst>
            <pc:docMk/>
            <pc:sldMk cId="4095917225" sldId="400"/>
            <ac:spMk id="6" creationId="{83518B26-F165-0EC7-484D-D1B0E3A2D413}"/>
          </ac:spMkLst>
        </pc:spChg>
        <pc:spChg chg="add mod">
          <ac:chgData name="Megan Morrison" userId="a39271d66f689db8" providerId="LiveId" clId="{40EE3B03-936C-4657-8356-8D213F3070CF}" dt="2023-11-19T00:48:08.336" v="448" actId="1036"/>
          <ac:spMkLst>
            <pc:docMk/>
            <pc:sldMk cId="4095917225" sldId="400"/>
            <ac:spMk id="7" creationId="{D96BEFF1-DFBE-DAB5-44B0-B976B3880820}"/>
          </ac:spMkLst>
        </pc:spChg>
        <pc:spChg chg="add mod">
          <ac:chgData name="Megan Morrison" userId="a39271d66f689db8" providerId="LiveId" clId="{40EE3B03-936C-4657-8356-8D213F3070CF}" dt="2023-11-19T00:48:27.401" v="479" actId="1035"/>
          <ac:spMkLst>
            <pc:docMk/>
            <pc:sldMk cId="4095917225" sldId="400"/>
            <ac:spMk id="8" creationId="{87068472-6D1B-E333-8B0C-0CEF0F8AC11C}"/>
          </ac:spMkLst>
        </pc:spChg>
        <pc:spChg chg="add mod">
          <ac:chgData name="Megan Morrison" userId="a39271d66f689db8" providerId="LiveId" clId="{40EE3B03-936C-4657-8356-8D213F3070CF}" dt="2023-11-19T00:48:25.979" v="475" actId="1036"/>
          <ac:spMkLst>
            <pc:docMk/>
            <pc:sldMk cId="4095917225" sldId="400"/>
            <ac:spMk id="9" creationId="{7F56A673-FE60-6DF9-9964-61AA64CE6686}"/>
          </ac:spMkLst>
        </pc:spChg>
        <pc:spChg chg="add mod">
          <ac:chgData name="Megan Morrison" userId="a39271d66f689db8" providerId="LiveId" clId="{40EE3B03-936C-4657-8356-8D213F3070CF}" dt="2023-11-19T00:48:21.491" v="469" actId="1035"/>
          <ac:spMkLst>
            <pc:docMk/>
            <pc:sldMk cId="4095917225" sldId="400"/>
            <ac:spMk id="10" creationId="{7BC4D28A-A461-5405-6D2E-9B5CBDF169FF}"/>
          </ac:spMkLst>
        </pc:spChg>
        <pc:spChg chg="add mod">
          <ac:chgData name="Megan Morrison" userId="a39271d66f689db8" providerId="LiveId" clId="{40EE3B03-936C-4657-8356-8D213F3070CF}" dt="2023-11-19T00:48:18.158" v="463" actId="1036"/>
          <ac:spMkLst>
            <pc:docMk/>
            <pc:sldMk cId="4095917225" sldId="400"/>
            <ac:spMk id="11" creationId="{154F9824-6078-B437-F01D-C58058A50F2D}"/>
          </ac:spMkLst>
        </pc:spChg>
        <pc:spChg chg="add mod">
          <ac:chgData name="Megan Morrison" userId="a39271d66f689db8" providerId="LiveId" clId="{40EE3B03-936C-4657-8356-8D213F3070CF}" dt="2023-11-19T00:54:12.810" v="674" actId="207"/>
          <ac:spMkLst>
            <pc:docMk/>
            <pc:sldMk cId="4095917225" sldId="400"/>
            <ac:spMk id="12" creationId="{D15A2ADD-7D8F-9D5C-05C1-7DC955B5E027}"/>
          </ac:spMkLst>
        </pc:spChg>
        <pc:spChg chg="add mod">
          <ac:chgData name="Megan Morrison" userId="a39271d66f689db8" providerId="LiveId" clId="{40EE3B03-936C-4657-8356-8D213F3070CF}" dt="2023-11-19T00:49:55.689" v="526" actId="1037"/>
          <ac:spMkLst>
            <pc:docMk/>
            <pc:sldMk cId="4095917225" sldId="400"/>
            <ac:spMk id="13" creationId="{02EF8F58-6A26-5239-35A9-C639708BD20B}"/>
          </ac:spMkLst>
        </pc:spChg>
        <pc:spChg chg="add mod">
          <ac:chgData name="Megan Morrison" userId="a39271d66f689db8" providerId="LiveId" clId="{40EE3B03-936C-4657-8356-8D213F3070CF}" dt="2023-11-19T00:49:58.198" v="528" actId="1038"/>
          <ac:spMkLst>
            <pc:docMk/>
            <pc:sldMk cId="4095917225" sldId="400"/>
            <ac:spMk id="14" creationId="{5189BB58-DABB-C374-2DFC-D1FA8B4979FB}"/>
          </ac:spMkLst>
        </pc:spChg>
      </pc:sldChg>
      <pc:sldChg chg="addSp delSp modSp new mod delAnim modAnim">
        <pc:chgData name="Megan Morrison" userId="a39271d66f689db8" providerId="LiveId" clId="{40EE3B03-936C-4657-8356-8D213F3070CF}" dt="2023-11-19T01:25:55.166" v="1833"/>
        <pc:sldMkLst>
          <pc:docMk/>
          <pc:sldMk cId="708253045" sldId="401"/>
        </pc:sldMkLst>
        <pc:spChg chg="del">
          <ac:chgData name="Megan Morrison" userId="a39271d66f689db8" providerId="LiveId" clId="{40EE3B03-936C-4657-8356-8D213F3070CF}" dt="2023-11-19T00:50:58.888" v="535" actId="21"/>
          <ac:spMkLst>
            <pc:docMk/>
            <pc:sldMk cId="708253045" sldId="401"/>
            <ac:spMk id="2" creationId="{06E7EB6B-9787-7D2C-706E-B7ABBFAFF713}"/>
          </ac:spMkLst>
        </pc:spChg>
        <pc:spChg chg="del">
          <ac:chgData name="Megan Morrison" userId="a39271d66f689db8" providerId="LiveId" clId="{40EE3B03-936C-4657-8356-8D213F3070CF}" dt="2023-11-19T00:50:56.340" v="534" actId="21"/>
          <ac:spMkLst>
            <pc:docMk/>
            <pc:sldMk cId="708253045" sldId="401"/>
            <ac:spMk id="3" creationId="{9C0793CD-89B2-A755-B4D2-A44022ED6A5D}"/>
          </ac:spMkLst>
        </pc:spChg>
        <pc:spChg chg="add mod">
          <ac:chgData name="Megan Morrison" userId="a39271d66f689db8" providerId="LiveId" clId="{40EE3B03-936C-4657-8356-8D213F3070CF}" dt="2023-11-19T01:23:09.210" v="1675" actId="14100"/>
          <ac:spMkLst>
            <pc:docMk/>
            <pc:sldMk cId="708253045" sldId="401"/>
            <ac:spMk id="4" creationId="{0ACCEFE8-B535-0C96-4E0A-8316C8EEED5F}"/>
          </ac:spMkLst>
        </pc:spChg>
        <pc:spChg chg="add mod">
          <ac:chgData name="Megan Morrison" userId="a39271d66f689db8" providerId="LiveId" clId="{40EE3B03-936C-4657-8356-8D213F3070CF}" dt="2023-11-19T01:23:39.894" v="1763" actId="1036"/>
          <ac:spMkLst>
            <pc:docMk/>
            <pc:sldMk cId="708253045" sldId="401"/>
            <ac:spMk id="5" creationId="{8E8FE7BD-0F5B-3231-E92B-83D48BA7DAEF}"/>
          </ac:spMkLst>
        </pc:spChg>
        <pc:spChg chg="add mod">
          <ac:chgData name="Megan Morrison" userId="a39271d66f689db8" providerId="LiveId" clId="{40EE3B03-936C-4657-8356-8D213F3070CF}" dt="2023-11-19T01:23:17.423" v="1688" actId="1035"/>
          <ac:spMkLst>
            <pc:docMk/>
            <pc:sldMk cId="708253045" sldId="401"/>
            <ac:spMk id="6" creationId="{200A3189-88DF-9A6F-701B-EA88E36F6C1D}"/>
          </ac:spMkLst>
        </pc:spChg>
        <pc:spChg chg="add mod">
          <ac:chgData name="Megan Morrison" userId="a39271d66f689db8" providerId="LiveId" clId="{40EE3B03-936C-4657-8356-8D213F3070CF}" dt="2023-11-19T01:23:52.379" v="1812" actId="1035"/>
          <ac:spMkLst>
            <pc:docMk/>
            <pc:sldMk cId="708253045" sldId="401"/>
            <ac:spMk id="7" creationId="{7BA35103-E7B3-09CB-8FF0-4AD209FF4253}"/>
          </ac:spMkLst>
        </pc:spChg>
        <pc:spChg chg="add mod">
          <ac:chgData name="Megan Morrison" userId="a39271d66f689db8" providerId="LiveId" clId="{40EE3B03-936C-4657-8356-8D213F3070CF}" dt="2023-11-19T01:23:56.524" v="1814" actId="1036"/>
          <ac:spMkLst>
            <pc:docMk/>
            <pc:sldMk cId="708253045" sldId="401"/>
            <ac:spMk id="8" creationId="{17C7FB19-5F8F-0F0F-1139-C8C1A4434036}"/>
          </ac:spMkLst>
        </pc:spChg>
        <pc:spChg chg="add mod">
          <ac:chgData name="Megan Morrison" userId="a39271d66f689db8" providerId="LiveId" clId="{40EE3B03-936C-4657-8356-8D213F3070CF}" dt="2023-11-19T01:23:14.802" v="1682" actId="1036"/>
          <ac:spMkLst>
            <pc:docMk/>
            <pc:sldMk cId="708253045" sldId="401"/>
            <ac:spMk id="9" creationId="{A4400DF7-9352-4D2F-2473-EE475586A6B2}"/>
          </ac:spMkLst>
        </pc:spChg>
        <pc:spChg chg="add mod">
          <ac:chgData name="Megan Morrison" userId="a39271d66f689db8" providerId="LiveId" clId="{40EE3B03-936C-4657-8356-8D213F3070CF}" dt="2023-11-19T01:23:48.683" v="1804" actId="1036"/>
          <ac:spMkLst>
            <pc:docMk/>
            <pc:sldMk cId="708253045" sldId="401"/>
            <ac:spMk id="10" creationId="{0CBD4C8E-BCF5-9260-2F03-3B183A032D9E}"/>
          </ac:spMkLst>
        </pc:spChg>
        <pc:spChg chg="add del mod">
          <ac:chgData name="Megan Morrison" userId="a39271d66f689db8" providerId="LiveId" clId="{40EE3B03-936C-4657-8356-8D213F3070CF}" dt="2023-11-19T00:55:45.513" v="747" actId="21"/>
          <ac:spMkLst>
            <pc:docMk/>
            <pc:sldMk cId="708253045" sldId="401"/>
            <ac:spMk id="11" creationId="{57DFBA57-483D-253D-4502-5D175E71C0E3}"/>
          </ac:spMkLst>
        </pc:spChg>
        <pc:spChg chg="add del mod">
          <ac:chgData name="Megan Morrison" userId="a39271d66f689db8" providerId="LiveId" clId="{40EE3B03-936C-4657-8356-8D213F3070CF}" dt="2023-11-19T00:55:42.484" v="746" actId="21"/>
          <ac:spMkLst>
            <pc:docMk/>
            <pc:sldMk cId="708253045" sldId="401"/>
            <ac:spMk id="12" creationId="{20E5F8DD-47A2-B383-D36D-C298E01C6FCC}"/>
          </ac:spMkLst>
        </pc:spChg>
      </pc:sldChg>
      <pc:sldChg chg="modSp new mod">
        <pc:chgData name="Megan Morrison" userId="a39271d66f689db8" providerId="LiveId" clId="{40EE3B03-936C-4657-8356-8D213F3070CF}" dt="2023-11-19T01:07:11.147" v="1376" actId="255"/>
        <pc:sldMkLst>
          <pc:docMk/>
          <pc:sldMk cId="89713694" sldId="402"/>
        </pc:sldMkLst>
        <pc:spChg chg="mod">
          <ac:chgData name="Megan Morrison" userId="a39271d66f689db8" providerId="LiveId" clId="{40EE3B03-936C-4657-8356-8D213F3070CF}" dt="2023-11-19T00:59:26.076" v="936" actId="113"/>
          <ac:spMkLst>
            <pc:docMk/>
            <pc:sldMk cId="89713694" sldId="402"/>
            <ac:spMk id="2" creationId="{5E8AD17B-1090-243A-E8FF-DB8B6E7313F2}"/>
          </ac:spMkLst>
        </pc:spChg>
        <pc:spChg chg="mod">
          <ac:chgData name="Megan Morrison" userId="a39271d66f689db8" providerId="LiveId" clId="{40EE3B03-936C-4657-8356-8D213F3070CF}" dt="2023-11-19T01:07:11.147" v="1376" actId="255"/>
          <ac:spMkLst>
            <pc:docMk/>
            <pc:sldMk cId="89713694" sldId="402"/>
            <ac:spMk id="3" creationId="{CB2CFECA-689B-D319-64A2-18F6BC05FA02}"/>
          </ac:spMkLst>
        </pc:spChg>
      </pc:sldChg>
      <pc:sldChg chg="addSp modSp new mod modAnim">
        <pc:chgData name="Megan Morrison" userId="a39271d66f689db8" providerId="LiveId" clId="{40EE3B03-936C-4657-8356-8D213F3070CF}" dt="2023-11-19T15:28:48.774" v="2409"/>
        <pc:sldMkLst>
          <pc:docMk/>
          <pc:sldMk cId="2307799829" sldId="403"/>
        </pc:sldMkLst>
        <pc:spChg chg="mod">
          <ac:chgData name="Megan Morrison" userId="a39271d66f689db8" providerId="LiveId" clId="{40EE3B03-936C-4657-8356-8D213F3070CF}" dt="2023-11-19T00:59:52.049" v="948" actId="20577"/>
          <ac:spMkLst>
            <pc:docMk/>
            <pc:sldMk cId="2307799829" sldId="403"/>
            <ac:spMk id="2" creationId="{5A8AD740-587B-90C8-DB52-65EB82FC9170}"/>
          </ac:spMkLst>
        </pc:spChg>
        <pc:spChg chg="mod">
          <ac:chgData name="Megan Morrison" userId="a39271d66f689db8" providerId="LiveId" clId="{40EE3B03-936C-4657-8356-8D213F3070CF}" dt="2023-11-19T01:17:56.377" v="1593" actId="115"/>
          <ac:spMkLst>
            <pc:docMk/>
            <pc:sldMk cId="2307799829" sldId="403"/>
            <ac:spMk id="3" creationId="{23B3F6C1-1F2C-8162-450D-4AD53E922244}"/>
          </ac:spMkLst>
        </pc:spChg>
        <pc:spChg chg="add mod">
          <ac:chgData name="Megan Morrison" userId="a39271d66f689db8" providerId="LiveId" clId="{40EE3B03-936C-4657-8356-8D213F3070CF}" dt="2023-11-19T01:38:45.653" v="2320" actId="20577"/>
          <ac:spMkLst>
            <pc:docMk/>
            <pc:sldMk cId="2307799829" sldId="403"/>
            <ac:spMk id="4" creationId="{94EA8FD1-7288-64DA-291C-D0AF661B8756}"/>
          </ac:spMkLst>
        </pc:spChg>
      </pc:sldChg>
      <pc:sldChg chg="modSp new mod">
        <pc:chgData name="Megan Morrison" userId="a39271d66f689db8" providerId="LiveId" clId="{40EE3B03-936C-4657-8356-8D213F3070CF}" dt="2023-11-19T01:41:02.452" v="2405" actId="115"/>
        <pc:sldMkLst>
          <pc:docMk/>
          <pc:sldMk cId="1672663081" sldId="404"/>
        </pc:sldMkLst>
        <pc:spChg chg="mod">
          <ac:chgData name="Megan Morrison" userId="a39271d66f689db8" providerId="LiveId" clId="{40EE3B03-936C-4657-8356-8D213F3070CF}" dt="2023-11-19T01:00:47.958" v="978" actId="20577"/>
          <ac:spMkLst>
            <pc:docMk/>
            <pc:sldMk cId="1672663081" sldId="404"/>
            <ac:spMk id="2" creationId="{AC96BBC8-FB8A-D775-AB45-12DE13B3FB17}"/>
          </ac:spMkLst>
        </pc:spChg>
        <pc:spChg chg="mod">
          <ac:chgData name="Megan Morrison" userId="a39271d66f689db8" providerId="LiveId" clId="{40EE3B03-936C-4657-8356-8D213F3070CF}" dt="2023-11-19T01:41:02.452" v="2405" actId="115"/>
          <ac:spMkLst>
            <pc:docMk/>
            <pc:sldMk cId="1672663081" sldId="404"/>
            <ac:spMk id="3" creationId="{DDA36558-EE68-5F4D-28B8-1F5F76FC5212}"/>
          </ac:spMkLst>
        </pc:spChg>
      </pc:sldChg>
      <pc:sldChg chg="modSp new mod modAnim">
        <pc:chgData name="Megan Morrison" userId="a39271d66f689db8" providerId="LiveId" clId="{40EE3B03-936C-4657-8356-8D213F3070CF}" dt="2023-11-19T01:31:45.692" v="1854" actId="20577"/>
        <pc:sldMkLst>
          <pc:docMk/>
          <pc:sldMk cId="1970040124" sldId="405"/>
        </pc:sldMkLst>
        <pc:spChg chg="mod">
          <ac:chgData name="Megan Morrison" userId="a39271d66f689db8" providerId="LiveId" clId="{40EE3B03-936C-4657-8356-8D213F3070CF}" dt="2023-11-19T01:04:07.655" v="1326" actId="113"/>
          <ac:spMkLst>
            <pc:docMk/>
            <pc:sldMk cId="1970040124" sldId="405"/>
            <ac:spMk id="2" creationId="{6C58BE6D-28B8-CFDA-271B-D1ECCAB05062}"/>
          </ac:spMkLst>
        </pc:spChg>
        <pc:spChg chg="mod">
          <ac:chgData name="Megan Morrison" userId="a39271d66f689db8" providerId="LiveId" clId="{40EE3B03-936C-4657-8356-8D213F3070CF}" dt="2023-11-19T01:31:45.692" v="1854" actId="20577"/>
          <ac:spMkLst>
            <pc:docMk/>
            <pc:sldMk cId="1970040124" sldId="405"/>
            <ac:spMk id="3" creationId="{BFF46CD8-9EE3-19B7-37E6-BEFBD126F03E}"/>
          </ac:spMkLst>
        </pc:spChg>
      </pc:sldChg>
      <pc:sldChg chg="modSp new del mod">
        <pc:chgData name="Megan Morrison" userId="a39271d66f689db8" providerId="LiveId" clId="{40EE3B03-936C-4657-8356-8D213F3070CF}" dt="2023-11-19T01:41:33.586" v="2407" actId="2696"/>
        <pc:sldMkLst>
          <pc:docMk/>
          <pc:sldMk cId="3009728567" sldId="406"/>
        </pc:sldMkLst>
        <pc:spChg chg="mod">
          <ac:chgData name="Megan Morrison" userId="a39271d66f689db8" providerId="LiveId" clId="{40EE3B03-936C-4657-8356-8D213F3070CF}" dt="2023-11-19T01:06:18.497" v="1366" actId="6549"/>
          <ac:spMkLst>
            <pc:docMk/>
            <pc:sldMk cId="3009728567" sldId="406"/>
            <ac:spMk id="2" creationId="{D6412C8C-9445-85AB-E1E7-19E670F3E244}"/>
          </ac:spMkLst>
        </pc:spChg>
        <pc:spChg chg="mod">
          <ac:chgData name="Megan Morrison" userId="a39271d66f689db8" providerId="LiveId" clId="{40EE3B03-936C-4657-8356-8D213F3070CF}" dt="2023-11-19T01:06:10.202" v="1363" actId="255"/>
          <ac:spMkLst>
            <pc:docMk/>
            <pc:sldMk cId="3009728567" sldId="406"/>
            <ac:spMk id="3" creationId="{E7748E27-75BB-216A-CD2E-A1DC1D7C9B54}"/>
          </ac:spMkLst>
        </pc:spChg>
      </pc:sldChg>
      <pc:sldChg chg="add">
        <pc:chgData name="Megan Morrison" userId="a39271d66f689db8" providerId="LiveId" clId="{40EE3B03-936C-4657-8356-8D213F3070CF}" dt="2023-11-19T01:41:35.979" v="2408"/>
        <pc:sldMkLst>
          <pc:docMk/>
          <pc:sldMk cId="3120859547" sldId="406"/>
        </pc:sldMkLst>
      </pc:sldChg>
      <pc:sldChg chg="delSp new mod">
        <pc:chgData name="Megan Morrison" userId="a39271d66f689db8" providerId="LiveId" clId="{40EE3B03-936C-4657-8356-8D213F3070CF}" dt="2023-11-19T01:06:28.223" v="1369" actId="21"/>
        <pc:sldMkLst>
          <pc:docMk/>
          <pc:sldMk cId="3800175135" sldId="407"/>
        </pc:sldMkLst>
        <pc:spChg chg="del">
          <ac:chgData name="Megan Morrison" userId="a39271d66f689db8" providerId="LiveId" clId="{40EE3B03-936C-4657-8356-8D213F3070CF}" dt="2023-11-19T01:06:25.408" v="1368" actId="21"/>
          <ac:spMkLst>
            <pc:docMk/>
            <pc:sldMk cId="3800175135" sldId="407"/>
            <ac:spMk id="2" creationId="{30ED7D64-829C-7DE3-0198-C23A2F0BCABD}"/>
          </ac:spMkLst>
        </pc:spChg>
        <pc:spChg chg="del">
          <ac:chgData name="Megan Morrison" userId="a39271d66f689db8" providerId="LiveId" clId="{40EE3B03-936C-4657-8356-8D213F3070CF}" dt="2023-11-19T01:06:28.223" v="1369" actId="21"/>
          <ac:spMkLst>
            <pc:docMk/>
            <pc:sldMk cId="3800175135" sldId="407"/>
            <ac:spMk id="3" creationId="{1F3A502D-5950-EE89-1432-5CAE78BC6545}"/>
          </ac:spMkLst>
        </pc:spChg>
      </pc:sldChg>
      <pc:sldChg chg="modSp add mod">
        <pc:chgData name="Megan Morrison" userId="a39271d66f689db8" providerId="LiveId" clId="{40EE3B03-936C-4657-8356-8D213F3070CF}" dt="2023-11-19T01:07:27.915" v="1380" actId="255"/>
        <pc:sldMkLst>
          <pc:docMk/>
          <pc:sldMk cId="1063768517" sldId="408"/>
        </pc:sldMkLst>
        <pc:spChg chg="mod">
          <ac:chgData name="Megan Morrison" userId="a39271d66f689db8" providerId="LiveId" clId="{40EE3B03-936C-4657-8356-8D213F3070CF}" dt="2023-11-19T01:07:27.915" v="1380" actId="255"/>
          <ac:spMkLst>
            <pc:docMk/>
            <pc:sldMk cId="1063768517" sldId="408"/>
            <ac:spMk id="3" creationId="{CB2CFECA-689B-D319-64A2-18F6BC05FA02}"/>
          </ac:spMkLst>
        </pc:spChg>
      </pc:sldChg>
      <pc:sldChg chg="add del">
        <pc:chgData name="Megan Morrison" userId="a39271d66f689db8" providerId="LiveId" clId="{40EE3B03-936C-4657-8356-8D213F3070CF}" dt="2023-11-19T01:06:51.559" v="1371" actId="2696"/>
        <pc:sldMkLst>
          <pc:docMk/>
          <pc:sldMk cId="1721200374" sldId="408"/>
        </pc:sldMkLst>
      </pc:sldChg>
      <pc:sldChg chg="modSp add mod">
        <pc:chgData name="Megan Morrison" userId="a39271d66f689db8" providerId="LiveId" clId="{40EE3B03-936C-4657-8356-8D213F3070CF}" dt="2023-11-19T01:07:52.209" v="1385" actId="14100"/>
        <pc:sldMkLst>
          <pc:docMk/>
          <pc:sldMk cId="588407633" sldId="409"/>
        </pc:sldMkLst>
        <pc:spChg chg="mod">
          <ac:chgData name="Megan Morrison" userId="a39271d66f689db8" providerId="LiveId" clId="{40EE3B03-936C-4657-8356-8D213F3070CF}" dt="2023-11-19T01:07:52.209" v="1385" actId="14100"/>
          <ac:spMkLst>
            <pc:docMk/>
            <pc:sldMk cId="588407633" sldId="409"/>
            <ac:spMk id="3" creationId="{CB2CFECA-689B-D319-64A2-18F6BC05FA02}"/>
          </ac:spMkLst>
        </pc:spChg>
      </pc:sldChg>
      <pc:sldChg chg="delSp modSp new mod">
        <pc:chgData name="Megan Morrison" userId="a39271d66f689db8" providerId="LiveId" clId="{40EE3B03-936C-4657-8356-8D213F3070CF}" dt="2023-11-19T01:08:31.840" v="1406" actId="21"/>
        <pc:sldMkLst>
          <pc:docMk/>
          <pc:sldMk cId="3158906562" sldId="410"/>
        </pc:sldMkLst>
        <pc:spChg chg="del">
          <ac:chgData name="Megan Morrison" userId="a39271d66f689db8" providerId="LiveId" clId="{40EE3B03-936C-4657-8356-8D213F3070CF}" dt="2023-11-19T01:08:31.840" v="1406" actId="21"/>
          <ac:spMkLst>
            <pc:docMk/>
            <pc:sldMk cId="3158906562" sldId="410"/>
            <ac:spMk id="2" creationId="{C074FFC7-1637-4AE6-9D70-A25424EE0002}"/>
          </ac:spMkLst>
        </pc:spChg>
        <pc:spChg chg="mod">
          <ac:chgData name="Megan Morrison" userId="a39271d66f689db8" providerId="LiveId" clId="{40EE3B03-936C-4657-8356-8D213F3070CF}" dt="2023-11-19T01:08:29.180" v="1405" actId="14100"/>
          <ac:spMkLst>
            <pc:docMk/>
            <pc:sldMk cId="3158906562" sldId="410"/>
            <ac:spMk id="3" creationId="{558D96E2-7D0E-6FB4-1CF6-869C0914EBA2}"/>
          </ac:spMkLst>
        </pc:spChg>
      </pc:sldChg>
      <pc:sldChg chg="modSp add mod">
        <pc:chgData name="Megan Morrison" userId="a39271d66f689db8" providerId="LiveId" clId="{40EE3B03-936C-4657-8356-8D213F3070CF}" dt="2023-11-19T01:08:50.546" v="1414" actId="20577"/>
        <pc:sldMkLst>
          <pc:docMk/>
          <pc:sldMk cId="31149184" sldId="411"/>
        </pc:sldMkLst>
        <pc:spChg chg="mod">
          <ac:chgData name="Megan Morrison" userId="a39271d66f689db8" providerId="LiveId" clId="{40EE3B03-936C-4657-8356-8D213F3070CF}" dt="2023-11-19T01:08:50.546" v="1414" actId="20577"/>
          <ac:spMkLst>
            <pc:docMk/>
            <pc:sldMk cId="31149184" sldId="411"/>
            <ac:spMk id="3" creationId="{558D96E2-7D0E-6FB4-1CF6-869C0914EBA2}"/>
          </ac:spMkLst>
        </pc:spChg>
      </pc:sldChg>
      <pc:sldChg chg="addSp modSp add mod modAnim">
        <pc:chgData name="Megan Morrison" userId="a39271d66f689db8" providerId="LiveId" clId="{40EE3B03-936C-4657-8356-8D213F3070CF}" dt="2023-11-19T01:38:40.273" v="2319" actId="20577"/>
        <pc:sldMkLst>
          <pc:docMk/>
          <pc:sldMk cId="3776356788" sldId="412"/>
        </pc:sldMkLst>
        <pc:spChg chg="mod">
          <ac:chgData name="Megan Morrison" userId="a39271d66f689db8" providerId="LiveId" clId="{40EE3B03-936C-4657-8356-8D213F3070CF}" dt="2023-11-19T01:09:21.921" v="1421" actId="255"/>
          <ac:spMkLst>
            <pc:docMk/>
            <pc:sldMk cId="3776356788" sldId="412"/>
            <ac:spMk id="3" creationId="{23B3F6C1-1F2C-8162-450D-4AD53E922244}"/>
          </ac:spMkLst>
        </pc:spChg>
        <pc:spChg chg="add mod">
          <ac:chgData name="Megan Morrison" userId="a39271d66f689db8" providerId="LiveId" clId="{40EE3B03-936C-4657-8356-8D213F3070CF}" dt="2023-11-19T01:38:40.273" v="2319" actId="20577"/>
          <ac:spMkLst>
            <pc:docMk/>
            <pc:sldMk cId="3776356788" sldId="412"/>
            <ac:spMk id="4" creationId="{FB03BFA7-1547-C84A-4B81-BA00F738EAA1}"/>
          </ac:spMkLst>
        </pc:spChg>
      </pc:sldChg>
      <pc:sldChg chg="modSp add del mod">
        <pc:chgData name="Megan Morrison" userId="a39271d66f689db8" providerId="LiveId" clId="{40EE3B03-936C-4657-8356-8D213F3070CF}" dt="2023-11-19T01:27:13.211" v="1840" actId="2696"/>
        <pc:sldMkLst>
          <pc:docMk/>
          <pc:sldMk cId="2461583496" sldId="413"/>
        </pc:sldMkLst>
        <pc:spChg chg="mod">
          <ac:chgData name="Megan Morrison" userId="a39271d66f689db8" providerId="LiveId" clId="{40EE3B03-936C-4657-8356-8D213F3070CF}" dt="2023-11-19T01:09:39.757" v="1434" actId="20577"/>
          <ac:spMkLst>
            <pc:docMk/>
            <pc:sldMk cId="2461583496" sldId="413"/>
            <ac:spMk id="3" creationId="{558D96E2-7D0E-6FB4-1CF6-869C0914EBA2}"/>
          </ac:spMkLst>
        </pc:spChg>
      </pc:sldChg>
      <pc:sldChg chg="modSp add mod">
        <pc:chgData name="Megan Morrison" userId="a39271d66f689db8" providerId="LiveId" clId="{40EE3B03-936C-4657-8356-8D213F3070CF}" dt="2023-11-19T01:31:30.247" v="1852" actId="20577"/>
        <pc:sldMkLst>
          <pc:docMk/>
          <pc:sldMk cId="3976080773" sldId="413"/>
        </pc:sldMkLst>
        <pc:spChg chg="mod">
          <ac:chgData name="Megan Morrison" userId="a39271d66f689db8" providerId="LiveId" clId="{40EE3B03-936C-4657-8356-8D213F3070CF}" dt="2023-11-19T01:31:30.247" v="1852" actId="20577"/>
          <ac:spMkLst>
            <pc:docMk/>
            <pc:sldMk cId="3976080773" sldId="413"/>
            <ac:spMk id="3" creationId="{558D96E2-7D0E-6FB4-1CF6-869C0914EBA2}"/>
          </ac:spMkLst>
        </pc:spChg>
      </pc:sldChg>
      <pc:sldChg chg="modSp new del mod">
        <pc:chgData name="Megan Morrison" userId="a39271d66f689db8" providerId="LiveId" clId="{40EE3B03-936C-4657-8356-8D213F3070CF}" dt="2023-11-19T01:17:39.363" v="1591" actId="2696"/>
        <pc:sldMkLst>
          <pc:docMk/>
          <pc:sldMk cId="1046967980" sldId="414"/>
        </pc:sldMkLst>
        <pc:spChg chg="mod">
          <ac:chgData name="Megan Morrison" userId="a39271d66f689db8" providerId="LiveId" clId="{40EE3B03-936C-4657-8356-8D213F3070CF}" dt="2023-11-19T01:10:34.334" v="1472" actId="20577"/>
          <ac:spMkLst>
            <pc:docMk/>
            <pc:sldMk cId="1046967980" sldId="414"/>
            <ac:spMk id="2" creationId="{56359A76-A4E4-4590-CADA-EAE911893F6B}"/>
          </ac:spMkLst>
        </pc:spChg>
        <pc:spChg chg="mod">
          <ac:chgData name="Megan Morrison" userId="a39271d66f689db8" providerId="LiveId" clId="{40EE3B03-936C-4657-8356-8D213F3070CF}" dt="2023-11-19T01:10:55.581" v="1477" actId="255"/>
          <ac:spMkLst>
            <pc:docMk/>
            <pc:sldMk cId="1046967980" sldId="414"/>
            <ac:spMk id="3" creationId="{DC42A27F-003E-3D91-63AA-03D2ABE7DCA9}"/>
          </ac:spMkLst>
        </pc:spChg>
      </pc:sldChg>
      <pc:sldChg chg="modSp new mod modAnim">
        <pc:chgData name="Megan Morrison" userId="a39271d66f689db8" providerId="LiveId" clId="{40EE3B03-936C-4657-8356-8D213F3070CF}" dt="2023-11-19T01:40:43.522" v="2403" actId="14100"/>
        <pc:sldMkLst>
          <pc:docMk/>
          <pc:sldMk cId="1437764825" sldId="414"/>
        </pc:sldMkLst>
        <pc:spChg chg="mod">
          <ac:chgData name="Megan Morrison" userId="a39271d66f689db8" providerId="LiveId" clId="{40EE3B03-936C-4657-8356-8D213F3070CF}" dt="2023-11-19T01:33:19.165" v="1875" actId="113"/>
          <ac:spMkLst>
            <pc:docMk/>
            <pc:sldMk cId="1437764825" sldId="414"/>
            <ac:spMk id="2" creationId="{180E26BE-FB73-63D2-C499-3CDEF6D3C706}"/>
          </ac:spMkLst>
        </pc:spChg>
        <pc:spChg chg="mod">
          <ac:chgData name="Megan Morrison" userId="a39271d66f689db8" providerId="LiveId" clId="{40EE3B03-936C-4657-8356-8D213F3070CF}" dt="2023-11-19T01:40:43.522" v="2403" actId="14100"/>
          <ac:spMkLst>
            <pc:docMk/>
            <pc:sldMk cId="1437764825" sldId="414"/>
            <ac:spMk id="3" creationId="{FEBA9862-F4BB-BA3E-D52D-8E8C57854021}"/>
          </ac:spMkLst>
        </pc:spChg>
      </pc:sldChg>
      <pc:sldChg chg="modSp new mod">
        <pc:chgData name="Megan Morrison" userId="a39271d66f689db8" providerId="LiveId" clId="{40EE3B03-936C-4657-8356-8D213F3070CF}" dt="2023-11-19T01:35:38.398" v="2143" actId="14100"/>
        <pc:sldMkLst>
          <pc:docMk/>
          <pc:sldMk cId="2536484648" sldId="415"/>
        </pc:sldMkLst>
        <pc:spChg chg="mod">
          <ac:chgData name="Megan Morrison" userId="a39271d66f689db8" providerId="LiveId" clId="{40EE3B03-936C-4657-8356-8D213F3070CF}" dt="2023-11-19T01:34:54.425" v="2130" actId="20577"/>
          <ac:spMkLst>
            <pc:docMk/>
            <pc:sldMk cId="2536484648" sldId="415"/>
            <ac:spMk id="2" creationId="{B16B2A09-9130-9DD8-644B-1250E2115814}"/>
          </ac:spMkLst>
        </pc:spChg>
        <pc:spChg chg="mod">
          <ac:chgData name="Megan Morrison" userId="a39271d66f689db8" providerId="LiveId" clId="{40EE3B03-936C-4657-8356-8D213F3070CF}" dt="2023-11-19T01:35:38.398" v="2143" actId="14100"/>
          <ac:spMkLst>
            <pc:docMk/>
            <pc:sldMk cId="2536484648" sldId="415"/>
            <ac:spMk id="3" creationId="{13B1DF52-C9DB-6F4F-8DE0-A1251CD1F9E8}"/>
          </ac:spMkLst>
        </pc:spChg>
      </pc:sldChg>
      <pc:sldChg chg="modSp add del mod">
        <pc:chgData name="Megan Morrison" userId="a39271d66f689db8" providerId="LiveId" clId="{40EE3B03-936C-4657-8356-8D213F3070CF}" dt="2023-11-19T01:17:39.363" v="1591" actId="2696"/>
        <pc:sldMkLst>
          <pc:docMk/>
          <pc:sldMk cId="2727732964" sldId="415"/>
        </pc:sldMkLst>
        <pc:spChg chg="mod">
          <ac:chgData name="Megan Morrison" userId="a39271d66f689db8" providerId="LiveId" clId="{40EE3B03-936C-4657-8356-8D213F3070CF}" dt="2023-11-19T01:11:08.387" v="1481" actId="255"/>
          <ac:spMkLst>
            <pc:docMk/>
            <pc:sldMk cId="2727732964" sldId="415"/>
            <ac:spMk id="3" creationId="{DC42A27F-003E-3D91-63AA-03D2ABE7DCA9}"/>
          </ac:spMkLst>
        </pc:spChg>
      </pc:sldChg>
      <pc:sldChg chg="modSp add del mod">
        <pc:chgData name="Megan Morrison" userId="a39271d66f689db8" providerId="LiveId" clId="{40EE3B03-936C-4657-8356-8D213F3070CF}" dt="2023-11-19T01:27:17.233" v="1841" actId="2696"/>
        <pc:sldMkLst>
          <pc:docMk/>
          <pc:sldMk cId="2753035613" sldId="416"/>
        </pc:sldMkLst>
        <pc:spChg chg="mod">
          <ac:chgData name="Megan Morrison" userId="a39271d66f689db8" providerId="LiveId" clId="{40EE3B03-936C-4657-8356-8D213F3070CF}" dt="2023-11-19T01:14:14.387" v="1588" actId="255"/>
          <ac:spMkLst>
            <pc:docMk/>
            <pc:sldMk cId="2753035613" sldId="416"/>
            <ac:spMk id="3" creationId="{DC42A27F-003E-3D91-63AA-03D2ABE7DCA9}"/>
          </ac:spMkLst>
        </pc:spChg>
      </pc:sldChg>
      <pc:sldChg chg="add">
        <pc:chgData name="Megan Morrison" userId="a39271d66f689db8" providerId="LiveId" clId="{40EE3B03-936C-4657-8356-8D213F3070CF}" dt="2023-11-19T01:41:24.493" v="2406"/>
        <pc:sldMkLst>
          <pc:docMk/>
          <pc:sldMk cId="3160891122" sldId="416"/>
        </pc:sldMkLst>
      </pc:sldChg>
      <pc:sldChg chg="add modAnim">
        <pc:chgData name="Megan Morrison" userId="a39271d66f689db8" providerId="LiveId" clId="{40EE3B03-936C-4657-8356-8D213F3070CF}" dt="2023-11-19T15:29:44.382" v="2422"/>
        <pc:sldMkLst>
          <pc:docMk/>
          <pc:sldMk cId="3081052986" sldId="4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11/19/2023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11/19/2023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8257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AD17B-1090-243A-E8FF-DB8B6E7313F2}"/>
              </a:ext>
            </a:extLst>
          </p:cNvPr>
          <p:cNvSpPr>
            <a:spLocks noGrp="1"/>
          </p:cNvSpPr>
          <p:nvPr>
            <p:ph type="title"/>
          </p:nvPr>
        </p:nvSpPr>
        <p:spPr/>
        <p:txBody>
          <a:bodyPr/>
          <a:lstStyle/>
          <a:p>
            <a:r>
              <a:rPr lang="en-US" b="1" dirty="0"/>
              <a:t>Acts 3:1-10</a:t>
            </a:r>
          </a:p>
        </p:txBody>
      </p:sp>
      <p:sp>
        <p:nvSpPr>
          <p:cNvPr id="3" name="Content Placeholder 2">
            <a:extLst>
              <a:ext uri="{FF2B5EF4-FFF2-40B4-BE49-F238E27FC236}">
                <a16:creationId xmlns:a16="http://schemas.microsoft.com/office/drawing/2014/main" id="{CB2CFECA-689B-D319-64A2-18F6BC05FA02}"/>
              </a:ext>
            </a:extLst>
          </p:cNvPr>
          <p:cNvSpPr>
            <a:spLocks noGrp="1"/>
          </p:cNvSpPr>
          <p:nvPr>
            <p:ph idx="1"/>
          </p:nvPr>
        </p:nvSpPr>
        <p:spPr>
          <a:xfrm>
            <a:off x="457200" y="1600200"/>
            <a:ext cx="8229600" cy="2590800"/>
          </a:xfrm>
        </p:spPr>
        <p:txBody>
          <a:bodyPr>
            <a:normAutofit/>
          </a:bodyPr>
          <a:lstStyle/>
          <a:p>
            <a:pPr marL="0" indent="0">
              <a:buNone/>
            </a:pPr>
            <a:r>
              <a:rPr lang="en-US" sz="2600" b="1" i="0" baseline="30000" dirty="0">
                <a:solidFill>
                  <a:srgbClr val="000000"/>
                </a:solidFill>
                <a:effectLst/>
              </a:rPr>
              <a:t>9 </a:t>
            </a:r>
            <a:r>
              <a:rPr lang="en-US" sz="2600" b="0" i="0" dirty="0">
                <a:solidFill>
                  <a:srgbClr val="000000"/>
                </a:solidFill>
                <a:effectLst/>
              </a:rPr>
              <a:t>And all the people saw him walking and praising God. </a:t>
            </a:r>
            <a:r>
              <a:rPr lang="en-US" sz="2600" b="1" i="0" baseline="30000" dirty="0">
                <a:solidFill>
                  <a:srgbClr val="000000"/>
                </a:solidFill>
                <a:effectLst/>
              </a:rPr>
              <a:t>10 </a:t>
            </a:r>
            <a:r>
              <a:rPr lang="en-US" sz="2600" b="0" i="0" dirty="0">
                <a:solidFill>
                  <a:srgbClr val="000000"/>
                </a:solidFill>
                <a:effectLst/>
              </a:rPr>
              <a:t>Then they knew that it was he who sat begging alms at the Beautiful Gate of the temple; and they were filled with wonder and amazement at what had happened to him.</a:t>
            </a:r>
            <a:endParaRPr lang="en-US" sz="2600" dirty="0"/>
          </a:p>
        </p:txBody>
      </p:sp>
    </p:spTree>
    <p:extLst>
      <p:ext uri="{BB962C8B-B14F-4D97-AF65-F5344CB8AC3E}">
        <p14:creationId xmlns:p14="http://schemas.microsoft.com/office/powerpoint/2010/main" val="588407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8D96E2-7D0E-6FB4-1CF6-869C0914EBA2}"/>
              </a:ext>
            </a:extLst>
          </p:cNvPr>
          <p:cNvSpPr>
            <a:spLocks noGrp="1"/>
          </p:cNvSpPr>
          <p:nvPr>
            <p:ph idx="1"/>
          </p:nvPr>
        </p:nvSpPr>
        <p:spPr>
          <a:xfrm>
            <a:off x="457200" y="1600200"/>
            <a:ext cx="8229600" cy="4191000"/>
          </a:xfrm>
        </p:spPr>
        <p:txBody>
          <a:bodyPr>
            <a:normAutofit/>
          </a:bodyPr>
          <a:lstStyle/>
          <a:p>
            <a:pPr marL="0" indent="0" algn="ctr">
              <a:buNone/>
            </a:pPr>
            <a:endParaRPr lang="en-US" sz="6000" dirty="0"/>
          </a:p>
          <a:p>
            <a:pPr marL="0" indent="0" algn="ctr">
              <a:buNone/>
            </a:pPr>
            <a:r>
              <a:rPr lang="en-US" sz="6000" dirty="0"/>
              <a:t>ANANIAS</a:t>
            </a:r>
          </a:p>
        </p:txBody>
      </p:sp>
    </p:spTree>
    <p:extLst>
      <p:ext uri="{BB962C8B-B14F-4D97-AF65-F5344CB8AC3E}">
        <p14:creationId xmlns:p14="http://schemas.microsoft.com/office/powerpoint/2010/main" val="31149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D740-587B-90C8-DB52-65EB82FC9170}"/>
              </a:ext>
            </a:extLst>
          </p:cNvPr>
          <p:cNvSpPr>
            <a:spLocks noGrp="1"/>
          </p:cNvSpPr>
          <p:nvPr>
            <p:ph type="title"/>
          </p:nvPr>
        </p:nvSpPr>
        <p:spPr/>
        <p:txBody>
          <a:bodyPr/>
          <a:lstStyle/>
          <a:p>
            <a:r>
              <a:rPr lang="en-US" b="1" dirty="0"/>
              <a:t>Acts 5:1-6</a:t>
            </a:r>
          </a:p>
        </p:txBody>
      </p:sp>
      <p:sp>
        <p:nvSpPr>
          <p:cNvPr id="3" name="Content Placeholder 2">
            <a:extLst>
              <a:ext uri="{FF2B5EF4-FFF2-40B4-BE49-F238E27FC236}">
                <a16:creationId xmlns:a16="http://schemas.microsoft.com/office/drawing/2014/main" id="{23B3F6C1-1F2C-8162-450D-4AD53E922244}"/>
              </a:ext>
            </a:extLst>
          </p:cNvPr>
          <p:cNvSpPr>
            <a:spLocks noGrp="1"/>
          </p:cNvSpPr>
          <p:nvPr>
            <p:ph idx="1"/>
          </p:nvPr>
        </p:nvSpPr>
        <p:spPr/>
        <p:txBody>
          <a:bodyPr>
            <a:normAutofit/>
          </a:bodyPr>
          <a:lstStyle/>
          <a:p>
            <a:pPr marL="0" indent="0" algn="l">
              <a:buNone/>
            </a:pPr>
            <a:r>
              <a:rPr lang="en-US" sz="2600" b="1" i="0" u="sng" dirty="0">
                <a:solidFill>
                  <a:srgbClr val="000000"/>
                </a:solidFill>
                <a:effectLst/>
              </a:rPr>
              <a:t>But</a:t>
            </a:r>
            <a:r>
              <a:rPr lang="en-US" sz="2600" b="0" i="0" dirty="0">
                <a:solidFill>
                  <a:srgbClr val="000000"/>
                </a:solidFill>
                <a:effectLst/>
              </a:rPr>
              <a:t> a certain man named Ananias, with Sapphira his wife, sold a possession. </a:t>
            </a:r>
            <a:r>
              <a:rPr lang="en-US" sz="2600" b="1" i="0" baseline="30000" dirty="0">
                <a:solidFill>
                  <a:srgbClr val="000000"/>
                </a:solidFill>
                <a:effectLst/>
              </a:rPr>
              <a:t>2 </a:t>
            </a:r>
            <a:r>
              <a:rPr lang="en-US" sz="2600" b="0" i="0" dirty="0">
                <a:solidFill>
                  <a:srgbClr val="000000"/>
                </a:solidFill>
                <a:effectLst/>
              </a:rPr>
              <a:t>And he kept back </a:t>
            </a:r>
            <a:r>
              <a:rPr lang="en-US" sz="2600" b="0" i="1" dirty="0">
                <a:solidFill>
                  <a:srgbClr val="000000"/>
                </a:solidFill>
                <a:effectLst/>
              </a:rPr>
              <a:t>part</a:t>
            </a:r>
            <a:r>
              <a:rPr lang="en-US" sz="2600" b="0" i="0" dirty="0">
                <a:solidFill>
                  <a:srgbClr val="000000"/>
                </a:solidFill>
                <a:effectLst/>
              </a:rPr>
              <a:t> of the proceeds, his wife also being aware </a:t>
            </a:r>
            <a:r>
              <a:rPr lang="en-US" sz="2600" b="0" i="1" dirty="0">
                <a:solidFill>
                  <a:srgbClr val="000000"/>
                </a:solidFill>
                <a:effectLst/>
              </a:rPr>
              <a:t>of it,</a:t>
            </a:r>
            <a:r>
              <a:rPr lang="en-US" sz="2600" b="0" i="0" dirty="0">
                <a:solidFill>
                  <a:srgbClr val="000000"/>
                </a:solidFill>
                <a:effectLst/>
              </a:rPr>
              <a:t> and brought a certain part and laid </a:t>
            </a:r>
            <a:r>
              <a:rPr lang="en-US" sz="2600" b="0" i="1" dirty="0">
                <a:solidFill>
                  <a:srgbClr val="000000"/>
                </a:solidFill>
                <a:effectLst/>
              </a:rPr>
              <a:t>it</a:t>
            </a:r>
            <a:r>
              <a:rPr lang="en-US" sz="2600" b="0" i="0" dirty="0">
                <a:solidFill>
                  <a:srgbClr val="000000"/>
                </a:solidFill>
                <a:effectLst/>
              </a:rPr>
              <a:t> at the apostles’ feet. </a:t>
            </a:r>
            <a:r>
              <a:rPr lang="en-US" sz="2600" b="1" i="0" baseline="30000" dirty="0">
                <a:solidFill>
                  <a:srgbClr val="000000"/>
                </a:solidFill>
                <a:effectLst/>
              </a:rPr>
              <a:t>3 </a:t>
            </a:r>
            <a:r>
              <a:rPr lang="en-US" sz="2600" b="0" i="0" dirty="0">
                <a:solidFill>
                  <a:srgbClr val="000000"/>
                </a:solidFill>
                <a:effectLst/>
              </a:rPr>
              <a:t>But Peter said, “Ananias, why has Satan filled your heart to lie to the Holy Spirit and keep back </a:t>
            </a:r>
            <a:r>
              <a:rPr lang="en-US" sz="2600" b="0" i="1" dirty="0">
                <a:solidFill>
                  <a:srgbClr val="000000"/>
                </a:solidFill>
                <a:effectLst/>
              </a:rPr>
              <a:t>part</a:t>
            </a:r>
            <a:r>
              <a:rPr lang="en-US" sz="2600" b="0" i="0" dirty="0">
                <a:solidFill>
                  <a:srgbClr val="000000"/>
                </a:solidFill>
                <a:effectLst/>
              </a:rPr>
              <a:t> of the price of the land for yourself? </a:t>
            </a:r>
            <a:endParaRPr lang="en-US" sz="2600" dirty="0"/>
          </a:p>
        </p:txBody>
      </p:sp>
      <p:sp>
        <p:nvSpPr>
          <p:cNvPr id="4" name="TextBox 3">
            <a:extLst>
              <a:ext uri="{FF2B5EF4-FFF2-40B4-BE49-F238E27FC236}">
                <a16:creationId xmlns:a16="http://schemas.microsoft.com/office/drawing/2014/main" id="{94EA8FD1-7288-64DA-291C-D0AF661B8756}"/>
              </a:ext>
            </a:extLst>
          </p:cNvPr>
          <p:cNvSpPr txBox="1"/>
          <p:nvPr/>
        </p:nvSpPr>
        <p:spPr>
          <a:xfrm>
            <a:off x="609600" y="5257800"/>
            <a:ext cx="5791200" cy="492443"/>
          </a:xfrm>
          <a:prstGeom prst="rect">
            <a:avLst/>
          </a:prstGeom>
          <a:noFill/>
        </p:spPr>
        <p:txBody>
          <a:bodyPr wrap="square" rtlCol="0">
            <a:spAutoFit/>
          </a:bodyPr>
          <a:lstStyle/>
          <a:p>
            <a:r>
              <a:rPr lang="en-US" sz="2600" dirty="0">
                <a:highlight>
                  <a:srgbClr val="FFFF00"/>
                </a:highlight>
              </a:rPr>
              <a:t>* Barnabas (The Son of Consolation)</a:t>
            </a:r>
          </a:p>
        </p:txBody>
      </p:sp>
    </p:spTree>
    <p:extLst>
      <p:ext uri="{BB962C8B-B14F-4D97-AF65-F5344CB8AC3E}">
        <p14:creationId xmlns:p14="http://schemas.microsoft.com/office/powerpoint/2010/main" val="230779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D740-587B-90C8-DB52-65EB82FC9170}"/>
              </a:ext>
            </a:extLst>
          </p:cNvPr>
          <p:cNvSpPr>
            <a:spLocks noGrp="1"/>
          </p:cNvSpPr>
          <p:nvPr>
            <p:ph type="title"/>
          </p:nvPr>
        </p:nvSpPr>
        <p:spPr/>
        <p:txBody>
          <a:bodyPr/>
          <a:lstStyle/>
          <a:p>
            <a:r>
              <a:rPr lang="en-US" b="1" dirty="0"/>
              <a:t>Acts 5:1-6</a:t>
            </a:r>
          </a:p>
        </p:txBody>
      </p:sp>
      <p:sp>
        <p:nvSpPr>
          <p:cNvPr id="3" name="Content Placeholder 2">
            <a:extLst>
              <a:ext uri="{FF2B5EF4-FFF2-40B4-BE49-F238E27FC236}">
                <a16:creationId xmlns:a16="http://schemas.microsoft.com/office/drawing/2014/main" id="{23B3F6C1-1F2C-8162-450D-4AD53E922244}"/>
              </a:ext>
            </a:extLst>
          </p:cNvPr>
          <p:cNvSpPr>
            <a:spLocks noGrp="1"/>
          </p:cNvSpPr>
          <p:nvPr>
            <p:ph idx="1"/>
          </p:nvPr>
        </p:nvSpPr>
        <p:spPr/>
        <p:txBody>
          <a:bodyPr>
            <a:normAutofit/>
          </a:bodyPr>
          <a:lstStyle/>
          <a:p>
            <a:pPr marL="0" indent="0" algn="l">
              <a:buNone/>
            </a:pPr>
            <a:r>
              <a:rPr lang="en-US" sz="2600" b="1" i="0" baseline="30000" dirty="0">
                <a:solidFill>
                  <a:srgbClr val="000000"/>
                </a:solidFill>
                <a:effectLst/>
              </a:rPr>
              <a:t>4 </a:t>
            </a:r>
            <a:r>
              <a:rPr lang="en-US" sz="2600" b="0" i="0" dirty="0">
                <a:solidFill>
                  <a:srgbClr val="000000"/>
                </a:solidFill>
                <a:effectLst/>
              </a:rPr>
              <a:t>While it remained, was it not your own? And after it was sold, was it not in your own control? Why have you conceived this thing in your heart? You have not lied to men but to God.”</a:t>
            </a:r>
          </a:p>
          <a:p>
            <a:pPr marL="0" indent="0" algn="l">
              <a:buNone/>
            </a:pPr>
            <a:r>
              <a:rPr lang="en-US" sz="2600" b="1" i="0" baseline="30000" dirty="0">
                <a:solidFill>
                  <a:srgbClr val="000000"/>
                </a:solidFill>
                <a:effectLst/>
              </a:rPr>
              <a:t>5 </a:t>
            </a:r>
            <a:r>
              <a:rPr lang="en-US" sz="2600" b="0" i="0" dirty="0">
                <a:solidFill>
                  <a:srgbClr val="000000"/>
                </a:solidFill>
                <a:effectLst/>
              </a:rPr>
              <a:t>Then Ananias, hearing these words, fell down and breathed his last. So great fear came upon all those who heard these things. </a:t>
            </a:r>
            <a:r>
              <a:rPr lang="en-US" sz="2600" b="1" i="0" baseline="30000" dirty="0">
                <a:solidFill>
                  <a:srgbClr val="000000"/>
                </a:solidFill>
                <a:effectLst/>
              </a:rPr>
              <a:t>6 </a:t>
            </a:r>
            <a:r>
              <a:rPr lang="en-US" sz="2600" b="0" i="0" dirty="0">
                <a:solidFill>
                  <a:srgbClr val="000000"/>
                </a:solidFill>
                <a:effectLst/>
              </a:rPr>
              <a:t>And the young men arose and wrapped him up, carried </a:t>
            </a:r>
            <a:r>
              <a:rPr lang="en-US" sz="2600" b="0" i="1" dirty="0">
                <a:solidFill>
                  <a:srgbClr val="000000"/>
                </a:solidFill>
                <a:effectLst/>
              </a:rPr>
              <a:t>him</a:t>
            </a:r>
            <a:r>
              <a:rPr lang="en-US" sz="2600" b="0" i="0" dirty="0">
                <a:solidFill>
                  <a:srgbClr val="000000"/>
                </a:solidFill>
                <a:effectLst/>
              </a:rPr>
              <a:t> out, and buried </a:t>
            </a:r>
            <a:r>
              <a:rPr lang="en-US" sz="2600" b="0" i="1" dirty="0">
                <a:solidFill>
                  <a:srgbClr val="000000"/>
                </a:solidFill>
                <a:effectLst/>
              </a:rPr>
              <a:t>him.</a:t>
            </a:r>
            <a:endParaRPr lang="en-US" sz="2600" b="0" i="0" dirty="0">
              <a:solidFill>
                <a:srgbClr val="000000"/>
              </a:solidFill>
              <a:effectLst/>
            </a:endParaRPr>
          </a:p>
          <a:p>
            <a:pPr marL="0" indent="0">
              <a:buNone/>
            </a:pPr>
            <a:endParaRPr lang="en-US" dirty="0"/>
          </a:p>
        </p:txBody>
      </p:sp>
      <p:sp>
        <p:nvSpPr>
          <p:cNvPr id="4" name="TextBox 3">
            <a:extLst>
              <a:ext uri="{FF2B5EF4-FFF2-40B4-BE49-F238E27FC236}">
                <a16:creationId xmlns:a16="http://schemas.microsoft.com/office/drawing/2014/main" id="{FB03BFA7-1547-C84A-4B81-BA00F738EAA1}"/>
              </a:ext>
            </a:extLst>
          </p:cNvPr>
          <p:cNvSpPr txBox="1"/>
          <p:nvPr/>
        </p:nvSpPr>
        <p:spPr>
          <a:xfrm>
            <a:off x="609600" y="5257800"/>
            <a:ext cx="5791200" cy="492443"/>
          </a:xfrm>
          <a:prstGeom prst="rect">
            <a:avLst/>
          </a:prstGeom>
          <a:noFill/>
        </p:spPr>
        <p:txBody>
          <a:bodyPr wrap="square" rtlCol="0">
            <a:spAutoFit/>
          </a:bodyPr>
          <a:lstStyle/>
          <a:p>
            <a:r>
              <a:rPr lang="en-US" sz="2600" dirty="0">
                <a:highlight>
                  <a:srgbClr val="FFFF00"/>
                </a:highlight>
              </a:rPr>
              <a:t>** </a:t>
            </a:r>
            <a:r>
              <a:rPr lang="en-US" sz="2600" dirty="0" err="1">
                <a:highlight>
                  <a:srgbClr val="FFFF00"/>
                </a:highlight>
              </a:rPr>
              <a:t>Achan</a:t>
            </a:r>
            <a:r>
              <a:rPr lang="en-US" sz="2600" dirty="0">
                <a:highlight>
                  <a:srgbClr val="FFFF00"/>
                </a:highlight>
              </a:rPr>
              <a:t> (Joshua 7)</a:t>
            </a:r>
          </a:p>
        </p:txBody>
      </p:sp>
    </p:spTree>
    <p:extLst>
      <p:ext uri="{BB962C8B-B14F-4D97-AF65-F5344CB8AC3E}">
        <p14:creationId xmlns:p14="http://schemas.microsoft.com/office/powerpoint/2010/main" val="377635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F6DE8C8-653D-262E-62D0-3105FD6D8ED7}"/>
              </a:ext>
            </a:extLst>
          </p:cNvPr>
          <p:cNvSpPr txBox="1"/>
          <p:nvPr/>
        </p:nvSpPr>
        <p:spPr>
          <a:xfrm>
            <a:off x="1844040" y="574357"/>
            <a:ext cx="5257800" cy="492443"/>
          </a:xfrm>
          <a:prstGeom prst="rect">
            <a:avLst/>
          </a:prstGeom>
          <a:solidFill>
            <a:schemeClr val="bg2"/>
          </a:solidFill>
        </p:spPr>
        <p:txBody>
          <a:bodyPr wrap="square" rtlCol="0">
            <a:spAutoFit/>
          </a:bodyPr>
          <a:lstStyle/>
          <a:p>
            <a:pPr algn="ctr"/>
            <a:r>
              <a:rPr lang="en-US" sz="2600" dirty="0"/>
              <a:t>Carried into the Temple</a:t>
            </a:r>
          </a:p>
        </p:txBody>
      </p:sp>
      <p:sp>
        <p:nvSpPr>
          <p:cNvPr id="5" name="TextBox 4">
            <a:extLst>
              <a:ext uri="{FF2B5EF4-FFF2-40B4-BE49-F238E27FC236}">
                <a16:creationId xmlns:a16="http://schemas.microsoft.com/office/drawing/2014/main" id="{D3F6B222-2A22-E042-FEC6-C8CEB2669A4E}"/>
              </a:ext>
            </a:extLst>
          </p:cNvPr>
          <p:cNvSpPr txBox="1"/>
          <p:nvPr/>
        </p:nvSpPr>
        <p:spPr>
          <a:xfrm>
            <a:off x="1844040" y="1107757"/>
            <a:ext cx="5257800" cy="492443"/>
          </a:xfrm>
          <a:prstGeom prst="rect">
            <a:avLst/>
          </a:prstGeom>
          <a:solidFill>
            <a:schemeClr val="bg2"/>
          </a:solidFill>
        </p:spPr>
        <p:txBody>
          <a:bodyPr wrap="square" rtlCol="0">
            <a:spAutoFit/>
          </a:bodyPr>
          <a:lstStyle/>
          <a:p>
            <a:pPr algn="ctr"/>
            <a:r>
              <a:rPr lang="en-US" sz="2600" dirty="0"/>
              <a:t>Apostles:  Money Sermon</a:t>
            </a:r>
          </a:p>
        </p:txBody>
      </p:sp>
      <p:sp>
        <p:nvSpPr>
          <p:cNvPr id="6" name="TextBox 5">
            <a:extLst>
              <a:ext uri="{FF2B5EF4-FFF2-40B4-BE49-F238E27FC236}">
                <a16:creationId xmlns:a16="http://schemas.microsoft.com/office/drawing/2014/main" id="{83518B26-F165-0EC7-484D-D1B0E3A2D413}"/>
              </a:ext>
            </a:extLst>
          </p:cNvPr>
          <p:cNvSpPr txBox="1"/>
          <p:nvPr/>
        </p:nvSpPr>
        <p:spPr>
          <a:xfrm>
            <a:off x="1844040" y="1641157"/>
            <a:ext cx="5257800" cy="492443"/>
          </a:xfrm>
          <a:prstGeom prst="rect">
            <a:avLst/>
          </a:prstGeom>
          <a:solidFill>
            <a:schemeClr val="bg2"/>
          </a:solidFill>
        </p:spPr>
        <p:txBody>
          <a:bodyPr wrap="square" rtlCol="0">
            <a:spAutoFit/>
          </a:bodyPr>
          <a:lstStyle/>
          <a:p>
            <a:pPr algn="ctr"/>
            <a:r>
              <a:rPr lang="en-US" sz="2600" dirty="0"/>
              <a:t>MIRACLE OF GOD</a:t>
            </a:r>
          </a:p>
        </p:txBody>
      </p:sp>
      <p:sp>
        <p:nvSpPr>
          <p:cNvPr id="7" name="TextBox 6">
            <a:extLst>
              <a:ext uri="{FF2B5EF4-FFF2-40B4-BE49-F238E27FC236}">
                <a16:creationId xmlns:a16="http://schemas.microsoft.com/office/drawing/2014/main" id="{D96BEFF1-DFBE-DAB5-44B0-B976B3880820}"/>
              </a:ext>
            </a:extLst>
          </p:cNvPr>
          <p:cNvSpPr txBox="1"/>
          <p:nvPr/>
        </p:nvSpPr>
        <p:spPr>
          <a:xfrm>
            <a:off x="1844040" y="2174557"/>
            <a:ext cx="5257800" cy="492443"/>
          </a:xfrm>
          <a:prstGeom prst="rect">
            <a:avLst/>
          </a:prstGeom>
          <a:solidFill>
            <a:schemeClr val="bg2"/>
          </a:solidFill>
        </p:spPr>
        <p:txBody>
          <a:bodyPr wrap="square" rtlCol="0">
            <a:spAutoFit/>
          </a:bodyPr>
          <a:lstStyle/>
          <a:p>
            <a:pPr algn="ctr"/>
            <a:r>
              <a:rPr lang="en-US" sz="2600" dirty="0"/>
              <a:t>Walked out of the Temple</a:t>
            </a:r>
          </a:p>
        </p:txBody>
      </p:sp>
      <p:sp>
        <p:nvSpPr>
          <p:cNvPr id="8" name="TextBox 7">
            <a:extLst>
              <a:ext uri="{FF2B5EF4-FFF2-40B4-BE49-F238E27FC236}">
                <a16:creationId xmlns:a16="http://schemas.microsoft.com/office/drawing/2014/main" id="{87068472-6D1B-E333-8B0C-0CEF0F8AC11C}"/>
              </a:ext>
            </a:extLst>
          </p:cNvPr>
          <p:cNvSpPr txBox="1"/>
          <p:nvPr/>
        </p:nvSpPr>
        <p:spPr>
          <a:xfrm>
            <a:off x="1828800" y="5943600"/>
            <a:ext cx="5257800" cy="492443"/>
          </a:xfrm>
          <a:prstGeom prst="rect">
            <a:avLst/>
          </a:prstGeom>
          <a:solidFill>
            <a:schemeClr val="tx1">
              <a:lumMod val="10000"/>
              <a:lumOff val="90000"/>
            </a:schemeClr>
          </a:solidFill>
        </p:spPr>
        <p:txBody>
          <a:bodyPr wrap="square" rtlCol="0">
            <a:spAutoFit/>
          </a:bodyPr>
          <a:lstStyle/>
          <a:p>
            <a:pPr algn="ctr"/>
            <a:r>
              <a:rPr lang="en-US" sz="2600" dirty="0"/>
              <a:t>Walked into the Temple</a:t>
            </a:r>
          </a:p>
        </p:txBody>
      </p:sp>
      <p:sp>
        <p:nvSpPr>
          <p:cNvPr id="9" name="TextBox 8">
            <a:extLst>
              <a:ext uri="{FF2B5EF4-FFF2-40B4-BE49-F238E27FC236}">
                <a16:creationId xmlns:a16="http://schemas.microsoft.com/office/drawing/2014/main" id="{7F56A673-FE60-6DF9-9964-61AA64CE6686}"/>
              </a:ext>
            </a:extLst>
          </p:cNvPr>
          <p:cNvSpPr txBox="1"/>
          <p:nvPr/>
        </p:nvSpPr>
        <p:spPr>
          <a:xfrm>
            <a:off x="1844040" y="5374957"/>
            <a:ext cx="5257800" cy="492443"/>
          </a:xfrm>
          <a:prstGeom prst="rect">
            <a:avLst/>
          </a:prstGeom>
          <a:solidFill>
            <a:schemeClr val="tx1">
              <a:lumMod val="10000"/>
              <a:lumOff val="90000"/>
            </a:schemeClr>
          </a:solidFill>
        </p:spPr>
        <p:txBody>
          <a:bodyPr wrap="square" rtlCol="0">
            <a:spAutoFit/>
          </a:bodyPr>
          <a:lstStyle/>
          <a:p>
            <a:pPr algn="ctr"/>
            <a:r>
              <a:rPr lang="en-US" sz="2600" dirty="0"/>
              <a:t>Apostle:  Money Sermon</a:t>
            </a:r>
          </a:p>
        </p:txBody>
      </p:sp>
      <p:sp>
        <p:nvSpPr>
          <p:cNvPr id="10" name="TextBox 9">
            <a:extLst>
              <a:ext uri="{FF2B5EF4-FFF2-40B4-BE49-F238E27FC236}">
                <a16:creationId xmlns:a16="http://schemas.microsoft.com/office/drawing/2014/main" id="{7BC4D28A-A461-5405-6D2E-9B5CBDF169FF}"/>
              </a:ext>
            </a:extLst>
          </p:cNvPr>
          <p:cNvSpPr txBox="1"/>
          <p:nvPr/>
        </p:nvSpPr>
        <p:spPr>
          <a:xfrm>
            <a:off x="1844040" y="4800600"/>
            <a:ext cx="5257800" cy="492443"/>
          </a:xfrm>
          <a:prstGeom prst="rect">
            <a:avLst/>
          </a:prstGeom>
          <a:solidFill>
            <a:schemeClr val="tx1">
              <a:lumMod val="10000"/>
              <a:lumOff val="90000"/>
            </a:schemeClr>
          </a:solidFill>
        </p:spPr>
        <p:txBody>
          <a:bodyPr wrap="square" rtlCol="0">
            <a:spAutoFit/>
          </a:bodyPr>
          <a:lstStyle/>
          <a:p>
            <a:pPr algn="ctr"/>
            <a:r>
              <a:rPr lang="en-US" sz="2600" dirty="0"/>
              <a:t>MIRACLE OF GOD</a:t>
            </a:r>
          </a:p>
        </p:txBody>
      </p:sp>
      <p:sp>
        <p:nvSpPr>
          <p:cNvPr id="11" name="TextBox 10">
            <a:extLst>
              <a:ext uri="{FF2B5EF4-FFF2-40B4-BE49-F238E27FC236}">
                <a16:creationId xmlns:a16="http://schemas.microsoft.com/office/drawing/2014/main" id="{154F9824-6078-B437-F01D-C58058A50F2D}"/>
              </a:ext>
            </a:extLst>
          </p:cNvPr>
          <p:cNvSpPr txBox="1"/>
          <p:nvPr/>
        </p:nvSpPr>
        <p:spPr>
          <a:xfrm>
            <a:off x="1844040" y="4231957"/>
            <a:ext cx="5257800" cy="492443"/>
          </a:xfrm>
          <a:prstGeom prst="rect">
            <a:avLst/>
          </a:prstGeom>
          <a:solidFill>
            <a:schemeClr val="tx1">
              <a:lumMod val="10000"/>
              <a:lumOff val="90000"/>
            </a:schemeClr>
          </a:solidFill>
        </p:spPr>
        <p:txBody>
          <a:bodyPr wrap="square" rtlCol="0">
            <a:spAutoFit/>
          </a:bodyPr>
          <a:lstStyle/>
          <a:p>
            <a:pPr algn="ctr"/>
            <a:r>
              <a:rPr lang="en-US" sz="2600" dirty="0"/>
              <a:t>Carried out of the Temple</a:t>
            </a:r>
          </a:p>
        </p:txBody>
      </p:sp>
      <p:sp>
        <p:nvSpPr>
          <p:cNvPr id="12" name="TextBox 11">
            <a:extLst>
              <a:ext uri="{FF2B5EF4-FFF2-40B4-BE49-F238E27FC236}">
                <a16:creationId xmlns:a16="http://schemas.microsoft.com/office/drawing/2014/main" id="{D15A2ADD-7D8F-9D5C-05C1-7DC955B5E027}"/>
              </a:ext>
            </a:extLst>
          </p:cNvPr>
          <p:cNvSpPr txBox="1"/>
          <p:nvPr/>
        </p:nvSpPr>
        <p:spPr>
          <a:xfrm>
            <a:off x="1066800" y="2946737"/>
            <a:ext cx="6918960" cy="1015663"/>
          </a:xfrm>
          <a:prstGeom prst="rect">
            <a:avLst/>
          </a:prstGeom>
          <a:solidFill>
            <a:schemeClr val="accent6">
              <a:lumMod val="40000"/>
              <a:lumOff val="60000"/>
            </a:schemeClr>
          </a:solidFill>
        </p:spPr>
        <p:txBody>
          <a:bodyPr wrap="square" rtlCol="0">
            <a:spAutoFit/>
          </a:bodyPr>
          <a:lstStyle/>
          <a:p>
            <a:pPr algn="ctr"/>
            <a:r>
              <a:rPr lang="en-US" sz="3000" dirty="0"/>
              <a:t>POWER OF GOD</a:t>
            </a:r>
          </a:p>
          <a:p>
            <a:pPr algn="ctr"/>
            <a:r>
              <a:rPr lang="en-US" sz="3000" dirty="0"/>
              <a:t>AUTHORITY OF THE APOSTLES</a:t>
            </a:r>
          </a:p>
        </p:txBody>
      </p:sp>
      <p:sp>
        <p:nvSpPr>
          <p:cNvPr id="13" name="TextBox 12">
            <a:extLst>
              <a:ext uri="{FF2B5EF4-FFF2-40B4-BE49-F238E27FC236}">
                <a16:creationId xmlns:a16="http://schemas.microsoft.com/office/drawing/2014/main" id="{02EF8F58-6A26-5239-35A9-C639708BD20B}"/>
              </a:ext>
            </a:extLst>
          </p:cNvPr>
          <p:cNvSpPr txBox="1"/>
          <p:nvPr/>
        </p:nvSpPr>
        <p:spPr>
          <a:xfrm>
            <a:off x="381000" y="1143000"/>
            <a:ext cx="1295400" cy="892552"/>
          </a:xfrm>
          <a:prstGeom prst="rect">
            <a:avLst/>
          </a:prstGeom>
          <a:solidFill>
            <a:schemeClr val="bg2"/>
          </a:solidFill>
        </p:spPr>
        <p:txBody>
          <a:bodyPr wrap="square" rtlCol="0">
            <a:spAutoFit/>
          </a:bodyPr>
          <a:lstStyle/>
          <a:p>
            <a:pPr algn="ctr"/>
            <a:r>
              <a:rPr lang="en-US" sz="2600" dirty="0"/>
              <a:t>LAME MAN</a:t>
            </a:r>
          </a:p>
        </p:txBody>
      </p:sp>
      <p:sp>
        <p:nvSpPr>
          <p:cNvPr id="14" name="TextBox 13">
            <a:extLst>
              <a:ext uri="{FF2B5EF4-FFF2-40B4-BE49-F238E27FC236}">
                <a16:creationId xmlns:a16="http://schemas.microsoft.com/office/drawing/2014/main" id="{5189BB58-DABB-C374-2DFC-D1FA8B4979FB}"/>
              </a:ext>
            </a:extLst>
          </p:cNvPr>
          <p:cNvSpPr txBox="1"/>
          <p:nvPr/>
        </p:nvSpPr>
        <p:spPr>
          <a:xfrm>
            <a:off x="7261860" y="5070157"/>
            <a:ext cx="1653540" cy="492443"/>
          </a:xfrm>
          <a:prstGeom prst="rect">
            <a:avLst/>
          </a:prstGeom>
          <a:solidFill>
            <a:schemeClr val="bg1">
              <a:lumMod val="95000"/>
            </a:schemeClr>
          </a:solidFill>
        </p:spPr>
        <p:txBody>
          <a:bodyPr wrap="square" rtlCol="0">
            <a:spAutoFit/>
          </a:bodyPr>
          <a:lstStyle/>
          <a:p>
            <a:pPr algn="ctr"/>
            <a:r>
              <a:rPr lang="en-US" sz="2600" dirty="0"/>
              <a:t>ANANIAS</a:t>
            </a:r>
          </a:p>
        </p:txBody>
      </p:sp>
    </p:spTree>
    <p:extLst>
      <p:ext uri="{BB962C8B-B14F-4D97-AF65-F5344CB8AC3E}">
        <p14:creationId xmlns:p14="http://schemas.microsoft.com/office/powerpoint/2010/main" val="409591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60C7-C823-F58F-2C47-190C356D0F45}"/>
              </a:ext>
            </a:extLst>
          </p:cNvPr>
          <p:cNvSpPr>
            <a:spLocks noGrp="1"/>
          </p:cNvSpPr>
          <p:nvPr>
            <p:ph type="title"/>
          </p:nvPr>
        </p:nvSpPr>
        <p:spPr/>
        <p:txBody>
          <a:bodyPr>
            <a:normAutofit fontScale="90000"/>
          </a:bodyPr>
          <a:lstStyle/>
          <a:p>
            <a:r>
              <a:rPr lang="en-US" b="1" dirty="0"/>
              <a:t>MONEY SERMON OF THE APOSTLES</a:t>
            </a:r>
          </a:p>
        </p:txBody>
      </p:sp>
      <p:sp>
        <p:nvSpPr>
          <p:cNvPr id="3" name="Content Placeholder 2">
            <a:extLst>
              <a:ext uri="{FF2B5EF4-FFF2-40B4-BE49-F238E27FC236}">
                <a16:creationId xmlns:a16="http://schemas.microsoft.com/office/drawing/2014/main" id="{FD441069-4309-289C-9F4C-0E201C8C6C21}"/>
              </a:ext>
            </a:extLst>
          </p:cNvPr>
          <p:cNvSpPr>
            <a:spLocks noGrp="1"/>
          </p:cNvSpPr>
          <p:nvPr>
            <p:ph idx="1"/>
          </p:nvPr>
        </p:nvSpPr>
        <p:spPr/>
        <p:txBody>
          <a:bodyPr>
            <a:normAutofit/>
          </a:bodyPr>
          <a:lstStyle/>
          <a:p>
            <a:pPr marL="0" indent="0" algn="ctr">
              <a:buNone/>
            </a:pPr>
            <a:r>
              <a:rPr lang="en-US" sz="3200" dirty="0"/>
              <a:t>Silver and gold are not as valuable as the name of Jesus Christ.</a:t>
            </a:r>
          </a:p>
          <a:p>
            <a:pPr marL="0" indent="0" algn="ctr">
              <a:buNone/>
            </a:pPr>
            <a:endParaRPr lang="en-US" sz="3200" dirty="0"/>
          </a:p>
          <a:p>
            <a:pPr marL="0" indent="0" algn="ctr">
              <a:buNone/>
            </a:pPr>
            <a:endParaRPr lang="en-US" sz="3200" dirty="0"/>
          </a:p>
          <a:p>
            <a:pPr marL="0" indent="0" algn="ctr">
              <a:buNone/>
            </a:pPr>
            <a:r>
              <a:rPr lang="en-US" sz="3200" dirty="0"/>
              <a:t>Don’t Lie.</a:t>
            </a:r>
          </a:p>
          <a:p>
            <a:pPr marL="0" indent="0" algn="ctr">
              <a:buNone/>
            </a:pPr>
            <a:r>
              <a:rPr lang="en-US" sz="3200" dirty="0"/>
              <a:t>Don’t Misrepresent.</a:t>
            </a:r>
          </a:p>
          <a:p>
            <a:pPr marL="0" indent="0" algn="ctr">
              <a:buNone/>
            </a:pPr>
            <a:r>
              <a:rPr lang="en-US" sz="3200" dirty="0"/>
              <a:t>Don’t Cheat.</a:t>
            </a:r>
          </a:p>
        </p:txBody>
      </p:sp>
    </p:spTree>
    <p:extLst>
      <p:ext uri="{BB962C8B-B14F-4D97-AF65-F5344CB8AC3E}">
        <p14:creationId xmlns:p14="http://schemas.microsoft.com/office/powerpoint/2010/main" val="380926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CCEFE8-B535-0C96-4E0A-8316C8EEED5F}"/>
              </a:ext>
            </a:extLst>
          </p:cNvPr>
          <p:cNvSpPr txBox="1"/>
          <p:nvPr/>
        </p:nvSpPr>
        <p:spPr>
          <a:xfrm>
            <a:off x="3581400" y="457200"/>
            <a:ext cx="2057400" cy="492443"/>
          </a:xfrm>
          <a:prstGeom prst="rect">
            <a:avLst/>
          </a:prstGeom>
          <a:solidFill>
            <a:schemeClr val="bg2"/>
          </a:solidFill>
        </p:spPr>
        <p:txBody>
          <a:bodyPr wrap="square" rtlCol="0">
            <a:spAutoFit/>
          </a:bodyPr>
          <a:lstStyle/>
          <a:p>
            <a:pPr algn="ctr"/>
            <a:r>
              <a:rPr lang="en-US" sz="2600" dirty="0"/>
              <a:t>LAME MAN</a:t>
            </a:r>
          </a:p>
        </p:txBody>
      </p:sp>
      <p:sp>
        <p:nvSpPr>
          <p:cNvPr id="5" name="TextBox 4">
            <a:extLst>
              <a:ext uri="{FF2B5EF4-FFF2-40B4-BE49-F238E27FC236}">
                <a16:creationId xmlns:a16="http://schemas.microsoft.com/office/drawing/2014/main" id="{8E8FE7BD-0F5B-3231-E92B-83D48BA7DAEF}"/>
              </a:ext>
            </a:extLst>
          </p:cNvPr>
          <p:cNvSpPr txBox="1"/>
          <p:nvPr/>
        </p:nvSpPr>
        <p:spPr>
          <a:xfrm>
            <a:off x="3581400" y="6213157"/>
            <a:ext cx="1653540" cy="492443"/>
          </a:xfrm>
          <a:prstGeom prst="rect">
            <a:avLst/>
          </a:prstGeom>
          <a:solidFill>
            <a:schemeClr val="bg1">
              <a:lumMod val="95000"/>
            </a:schemeClr>
          </a:solidFill>
        </p:spPr>
        <p:txBody>
          <a:bodyPr wrap="square" rtlCol="0">
            <a:spAutoFit/>
          </a:bodyPr>
          <a:lstStyle/>
          <a:p>
            <a:pPr algn="ctr"/>
            <a:r>
              <a:rPr lang="en-US" sz="2600" dirty="0"/>
              <a:t>ANANIAS</a:t>
            </a:r>
          </a:p>
        </p:txBody>
      </p:sp>
      <p:sp>
        <p:nvSpPr>
          <p:cNvPr id="6" name="TextBox 5">
            <a:extLst>
              <a:ext uri="{FF2B5EF4-FFF2-40B4-BE49-F238E27FC236}">
                <a16:creationId xmlns:a16="http://schemas.microsoft.com/office/drawing/2014/main" id="{200A3189-88DF-9A6F-701B-EA88E36F6C1D}"/>
              </a:ext>
            </a:extLst>
          </p:cNvPr>
          <p:cNvSpPr txBox="1"/>
          <p:nvPr/>
        </p:nvSpPr>
        <p:spPr>
          <a:xfrm>
            <a:off x="609600" y="1600200"/>
            <a:ext cx="8001000" cy="1200329"/>
          </a:xfrm>
          <a:prstGeom prst="rect">
            <a:avLst/>
          </a:prstGeom>
          <a:solidFill>
            <a:schemeClr val="bg2"/>
          </a:solidFill>
        </p:spPr>
        <p:txBody>
          <a:bodyPr wrap="square" rtlCol="0">
            <a:spAutoFit/>
          </a:bodyPr>
          <a:lstStyle/>
          <a:p>
            <a:r>
              <a:rPr lang="en-US" sz="2400" dirty="0"/>
              <a:t>(Acts 4:4) However, many of those who heard the word believed; and the number of the men came to be about five thousand.</a:t>
            </a:r>
            <a:endParaRPr lang="en-US" dirty="0"/>
          </a:p>
        </p:txBody>
      </p:sp>
      <p:sp>
        <p:nvSpPr>
          <p:cNvPr id="7" name="TextBox 6">
            <a:extLst>
              <a:ext uri="{FF2B5EF4-FFF2-40B4-BE49-F238E27FC236}">
                <a16:creationId xmlns:a16="http://schemas.microsoft.com/office/drawing/2014/main" id="{7BA35103-E7B3-09CB-8FF0-4AD209FF4253}"/>
              </a:ext>
            </a:extLst>
          </p:cNvPr>
          <p:cNvSpPr txBox="1"/>
          <p:nvPr/>
        </p:nvSpPr>
        <p:spPr>
          <a:xfrm>
            <a:off x="667512" y="4648200"/>
            <a:ext cx="8001000" cy="892552"/>
          </a:xfrm>
          <a:prstGeom prst="rect">
            <a:avLst/>
          </a:prstGeom>
          <a:solidFill>
            <a:schemeClr val="bg1">
              <a:lumMod val="95000"/>
            </a:schemeClr>
          </a:solidFill>
        </p:spPr>
        <p:txBody>
          <a:bodyPr wrap="square" rtlCol="0">
            <a:spAutoFit/>
          </a:bodyPr>
          <a:lstStyle/>
          <a:p>
            <a:r>
              <a:rPr lang="en-US" sz="2600" dirty="0"/>
              <a:t>(Acts 5:14) And believers were increasingly added to the Lord</a:t>
            </a:r>
            <a:endParaRPr lang="en-US" dirty="0"/>
          </a:p>
        </p:txBody>
      </p:sp>
      <p:sp>
        <p:nvSpPr>
          <p:cNvPr id="8" name="TextBox 7">
            <a:extLst>
              <a:ext uri="{FF2B5EF4-FFF2-40B4-BE49-F238E27FC236}">
                <a16:creationId xmlns:a16="http://schemas.microsoft.com/office/drawing/2014/main" id="{17C7FB19-5F8F-0F0F-1139-C8C1A4434036}"/>
              </a:ext>
            </a:extLst>
          </p:cNvPr>
          <p:cNvSpPr txBox="1"/>
          <p:nvPr/>
        </p:nvSpPr>
        <p:spPr>
          <a:xfrm>
            <a:off x="1066800" y="3484602"/>
            <a:ext cx="6918960" cy="553998"/>
          </a:xfrm>
          <a:prstGeom prst="rect">
            <a:avLst/>
          </a:prstGeom>
          <a:solidFill>
            <a:schemeClr val="accent6">
              <a:lumMod val="40000"/>
              <a:lumOff val="60000"/>
            </a:schemeClr>
          </a:solidFill>
        </p:spPr>
        <p:txBody>
          <a:bodyPr wrap="square" rtlCol="0">
            <a:spAutoFit/>
          </a:bodyPr>
          <a:lstStyle/>
          <a:p>
            <a:pPr algn="ctr"/>
            <a:r>
              <a:rPr lang="en-US" sz="3000" dirty="0"/>
              <a:t>THE CHURCH GREW!</a:t>
            </a:r>
          </a:p>
        </p:txBody>
      </p:sp>
      <p:sp>
        <p:nvSpPr>
          <p:cNvPr id="9" name="TextBox 8">
            <a:extLst>
              <a:ext uri="{FF2B5EF4-FFF2-40B4-BE49-F238E27FC236}">
                <a16:creationId xmlns:a16="http://schemas.microsoft.com/office/drawing/2014/main" id="{A4400DF7-9352-4D2F-2473-EE475586A6B2}"/>
              </a:ext>
            </a:extLst>
          </p:cNvPr>
          <p:cNvSpPr txBox="1"/>
          <p:nvPr/>
        </p:nvSpPr>
        <p:spPr>
          <a:xfrm>
            <a:off x="571500" y="1031557"/>
            <a:ext cx="8001000" cy="492443"/>
          </a:xfrm>
          <a:prstGeom prst="rect">
            <a:avLst/>
          </a:prstGeom>
          <a:solidFill>
            <a:schemeClr val="bg2"/>
          </a:solidFill>
        </p:spPr>
        <p:txBody>
          <a:bodyPr wrap="square" rtlCol="0">
            <a:spAutoFit/>
          </a:bodyPr>
          <a:lstStyle/>
          <a:p>
            <a:pPr algn="ctr"/>
            <a:r>
              <a:rPr lang="en-US" sz="2600" dirty="0"/>
              <a:t>WONDER AND AMAZEMENT (3:10)</a:t>
            </a:r>
          </a:p>
        </p:txBody>
      </p:sp>
      <p:sp>
        <p:nvSpPr>
          <p:cNvPr id="10" name="TextBox 9">
            <a:extLst>
              <a:ext uri="{FF2B5EF4-FFF2-40B4-BE49-F238E27FC236}">
                <a16:creationId xmlns:a16="http://schemas.microsoft.com/office/drawing/2014/main" id="{0CBD4C8E-BCF5-9260-2F03-3B183A032D9E}"/>
              </a:ext>
            </a:extLst>
          </p:cNvPr>
          <p:cNvSpPr txBox="1"/>
          <p:nvPr/>
        </p:nvSpPr>
        <p:spPr>
          <a:xfrm>
            <a:off x="667512" y="5603557"/>
            <a:ext cx="8001000" cy="492443"/>
          </a:xfrm>
          <a:prstGeom prst="rect">
            <a:avLst/>
          </a:prstGeom>
          <a:solidFill>
            <a:schemeClr val="bg1">
              <a:lumMod val="95000"/>
            </a:schemeClr>
          </a:solidFill>
        </p:spPr>
        <p:txBody>
          <a:bodyPr wrap="square" rtlCol="0">
            <a:spAutoFit/>
          </a:bodyPr>
          <a:lstStyle/>
          <a:p>
            <a:pPr algn="ctr"/>
            <a:r>
              <a:rPr lang="en-US" sz="2600" dirty="0"/>
              <a:t>GREAT FEAR (5:5)</a:t>
            </a:r>
            <a:endParaRPr lang="en-US" dirty="0"/>
          </a:p>
        </p:txBody>
      </p:sp>
    </p:spTree>
    <p:extLst>
      <p:ext uri="{BB962C8B-B14F-4D97-AF65-F5344CB8AC3E}">
        <p14:creationId xmlns:p14="http://schemas.microsoft.com/office/powerpoint/2010/main" val="70825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B2A09-9130-9DD8-644B-1250E2115814}"/>
              </a:ext>
            </a:extLst>
          </p:cNvPr>
          <p:cNvSpPr>
            <a:spLocks noGrp="1"/>
          </p:cNvSpPr>
          <p:nvPr>
            <p:ph type="title"/>
          </p:nvPr>
        </p:nvSpPr>
        <p:spPr/>
        <p:txBody>
          <a:bodyPr/>
          <a:lstStyle/>
          <a:p>
            <a:r>
              <a:rPr lang="en-US" b="1" dirty="0"/>
              <a:t>Romans 11:22</a:t>
            </a:r>
          </a:p>
        </p:txBody>
      </p:sp>
      <p:sp>
        <p:nvSpPr>
          <p:cNvPr id="3" name="Content Placeholder 2">
            <a:extLst>
              <a:ext uri="{FF2B5EF4-FFF2-40B4-BE49-F238E27FC236}">
                <a16:creationId xmlns:a16="http://schemas.microsoft.com/office/drawing/2014/main" id="{13B1DF52-C9DB-6F4F-8DE0-A1251CD1F9E8}"/>
              </a:ext>
            </a:extLst>
          </p:cNvPr>
          <p:cNvSpPr>
            <a:spLocks noGrp="1"/>
          </p:cNvSpPr>
          <p:nvPr>
            <p:ph idx="1"/>
          </p:nvPr>
        </p:nvSpPr>
        <p:spPr>
          <a:xfrm>
            <a:off x="457200" y="1600200"/>
            <a:ext cx="8229600" cy="2286000"/>
          </a:xfrm>
        </p:spPr>
        <p:txBody>
          <a:bodyPr>
            <a:normAutofit/>
          </a:bodyPr>
          <a:lstStyle/>
          <a:p>
            <a:pPr marL="0" indent="0">
              <a:buNone/>
            </a:pPr>
            <a:r>
              <a:rPr lang="en-US" sz="2800" b="0" i="0" dirty="0">
                <a:solidFill>
                  <a:srgbClr val="000000"/>
                </a:solidFill>
                <a:effectLst/>
              </a:rPr>
              <a:t>Therefore consider the </a:t>
            </a:r>
            <a:r>
              <a:rPr lang="en-US" sz="2800" b="1" i="0" u="sng" dirty="0">
                <a:solidFill>
                  <a:srgbClr val="000000"/>
                </a:solidFill>
                <a:effectLst/>
              </a:rPr>
              <a:t>goodness</a:t>
            </a:r>
            <a:r>
              <a:rPr lang="en-US" sz="2800" b="0" i="0" dirty="0">
                <a:solidFill>
                  <a:srgbClr val="000000"/>
                </a:solidFill>
                <a:effectLst/>
              </a:rPr>
              <a:t> and </a:t>
            </a:r>
            <a:r>
              <a:rPr lang="en-US" sz="2800" b="1" i="0" u="sng" dirty="0">
                <a:solidFill>
                  <a:srgbClr val="000000"/>
                </a:solidFill>
                <a:effectLst/>
              </a:rPr>
              <a:t>severity</a:t>
            </a:r>
            <a:r>
              <a:rPr lang="en-US" sz="2800" b="0" i="0" dirty="0">
                <a:solidFill>
                  <a:srgbClr val="000000"/>
                </a:solidFill>
                <a:effectLst/>
              </a:rPr>
              <a:t> of God: on those who fell, severity; but toward you, goodness, if you continue in </a:t>
            </a:r>
            <a:r>
              <a:rPr lang="en-US" sz="2800" b="0" i="1" dirty="0">
                <a:solidFill>
                  <a:srgbClr val="000000"/>
                </a:solidFill>
                <a:effectLst/>
              </a:rPr>
              <a:t>His</a:t>
            </a:r>
            <a:r>
              <a:rPr lang="en-US" sz="2800" b="0" i="0" dirty="0">
                <a:solidFill>
                  <a:srgbClr val="000000"/>
                </a:solidFill>
                <a:effectLst/>
              </a:rPr>
              <a:t> goodness. Otherwise you also will be cut off. </a:t>
            </a:r>
            <a:endParaRPr lang="en-US" sz="2800" dirty="0"/>
          </a:p>
        </p:txBody>
      </p:sp>
    </p:spTree>
    <p:extLst>
      <p:ext uri="{BB962C8B-B14F-4D97-AF65-F5344CB8AC3E}">
        <p14:creationId xmlns:p14="http://schemas.microsoft.com/office/powerpoint/2010/main" val="2536484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8D96E2-7D0E-6FB4-1CF6-869C0914EBA2}"/>
              </a:ext>
            </a:extLst>
          </p:cNvPr>
          <p:cNvSpPr>
            <a:spLocks noGrp="1"/>
          </p:cNvSpPr>
          <p:nvPr>
            <p:ph idx="1"/>
          </p:nvPr>
        </p:nvSpPr>
        <p:spPr>
          <a:xfrm>
            <a:off x="457200" y="1600200"/>
            <a:ext cx="8229600" cy="4191000"/>
          </a:xfrm>
        </p:spPr>
        <p:txBody>
          <a:bodyPr>
            <a:normAutofit/>
          </a:bodyPr>
          <a:lstStyle/>
          <a:p>
            <a:pPr marL="0" indent="0" algn="ctr">
              <a:buNone/>
            </a:pPr>
            <a:endParaRPr lang="en-US" sz="6000" dirty="0"/>
          </a:p>
          <a:p>
            <a:pPr marL="0" indent="0" algn="ctr">
              <a:buNone/>
            </a:pPr>
            <a:r>
              <a:rPr lang="en-US" sz="6000" dirty="0"/>
              <a:t>SAPPHIRA</a:t>
            </a:r>
          </a:p>
        </p:txBody>
      </p:sp>
    </p:spTree>
    <p:extLst>
      <p:ext uri="{BB962C8B-B14F-4D97-AF65-F5344CB8AC3E}">
        <p14:creationId xmlns:p14="http://schemas.microsoft.com/office/powerpoint/2010/main" val="3976080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6BBC8-FB8A-D775-AB45-12DE13B3FB17}"/>
              </a:ext>
            </a:extLst>
          </p:cNvPr>
          <p:cNvSpPr>
            <a:spLocks noGrp="1"/>
          </p:cNvSpPr>
          <p:nvPr>
            <p:ph type="title"/>
          </p:nvPr>
        </p:nvSpPr>
        <p:spPr/>
        <p:txBody>
          <a:bodyPr/>
          <a:lstStyle/>
          <a:p>
            <a:r>
              <a:rPr lang="en-US" b="1" dirty="0"/>
              <a:t>Acts 5:7-10</a:t>
            </a:r>
          </a:p>
        </p:txBody>
      </p:sp>
      <p:sp>
        <p:nvSpPr>
          <p:cNvPr id="3" name="Content Placeholder 2">
            <a:extLst>
              <a:ext uri="{FF2B5EF4-FFF2-40B4-BE49-F238E27FC236}">
                <a16:creationId xmlns:a16="http://schemas.microsoft.com/office/drawing/2014/main" id="{DDA36558-EE68-5F4D-28B8-1F5F76FC5212}"/>
              </a:ext>
            </a:extLst>
          </p:cNvPr>
          <p:cNvSpPr>
            <a:spLocks noGrp="1"/>
          </p:cNvSpPr>
          <p:nvPr>
            <p:ph idx="1"/>
          </p:nvPr>
        </p:nvSpPr>
        <p:spPr/>
        <p:txBody>
          <a:bodyPr/>
          <a:lstStyle/>
          <a:p>
            <a:pPr marL="0" indent="0" algn="l">
              <a:buNone/>
            </a:pPr>
            <a:r>
              <a:rPr lang="en-US" b="0" i="0" dirty="0">
                <a:solidFill>
                  <a:srgbClr val="000000"/>
                </a:solidFill>
                <a:effectLst/>
              </a:rPr>
              <a:t>Now it was about three hours later when his wife came in, not knowing what had happened. </a:t>
            </a:r>
            <a:r>
              <a:rPr lang="en-US" b="1" i="0" baseline="30000" dirty="0">
                <a:solidFill>
                  <a:srgbClr val="000000"/>
                </a:solidFill>
                <a:effectLst/>
              </a:rPr>
              <a:t>8 </a:t>
            </a:r>
            <a:r>
              <a:rPr lang="en-US" b="0" i="0" dirty="0">
                <a:solidFill>
                  <a:srgbClr val="000000"/>
                </a:solidFill>
                <a:effectLst/>
              </a:rPr>
              <a:t>And Peter answered her, “Tell me whether you sold the land for so much?”</a:t>
            </a:r>
          </a:p>
          <a:p>
            <a:pPr marL="0" indent="0" algn="l">
              <a:buNone/>
            </a:pPr>
            <a:r>
              <a:rPr lang="en-US" b="0" i="0" dirty="0">
                <a:solidFill>
                  <a:srgbClr val="000000"/>
                </a:solidFill>
                <a:effectLst/>
              </a:rPr>
              <a:t>She said, “Yes, for so much.”</a:t>
            </a:r>
          </a:p>
          <a:p>
            <a:pPr marL="0" indent="0" algn="l">
              <a:buNone/>
            </a:pPr>
            <a:r>
              <a:rPr lang="en-US" b="1" i="0" baseline="30000" dirty="0">
                <a:solidFill>
                  <a:srgbClr val="000000"/>
                </a:solidFill>
                <a:effectLst/>
              </a:rPr>
              <a:t>9 </a:t>
            </a:r>
            <a:r>
              <a:rPr lang="en-US" b="0" i="0" dirty="0">
                <a:solidFill>
                  <a:srgbClr val="000000"/>
                </a:solidFill>
                <a:effectLst/>
              </a:rPr>
              <a:t>Then Peter said to her, “How is it that you have </a:t>
            </a:r>
            <a:r>
              <a:rPr lang="en-US" b="1" i="0" u="sng" dirty="0">
                <a:solidFill>
                  <a:srgbClr val="000000"/>
                </a:solidFill>
                <a:effectLst/>
              </a:rPr>
              <a:t>agreed together </a:t>
            </a:r>
            <a:r>
              <a:rPr lang="en-US" b="0" i="0" dirty="0">
                <a:solidFill>
                  <a:srgbClr val="000000"/>
                </a:solidFill>
                <a:effectLst/>
              </a:rPr>
              <a:t>to test the Spirit of the Lord? Look, the feet of those who have buried your husband </a:t>
            </a:r>
            <a:r>
              <a:rPr lang="en-US" b="0" i="1" dirty="0">
                <a:solidFill>
                  <a:srgbClr val="000000"/>
                </a:solidFill>
                <a:effectLst/>
              </a:rPr>
              <a:t>are</a:t>
            </a:r>
            <a:r>
              <a:rPr lang="en-US" b="0" i="0" dirty="0">
                <a:solidFill>
                  <a:srgbClr val="000000"/>
                </a:solidFill>
                <a:effectLst/>
              </a:rPr>
              <a:t> at the door, and they will carry you out.” </a:t>
            </a:r>
            <a:r>
              <a:rPr lang="en-US" b="1" i="0" baseline="30000" dirty="0">
                <a:solidFill>
                  <a:srgbClr val="000000"/>
                </a:solidFill>
                <a:effectLst/>
              </a:rPr>
              <a:t>10 </a:t>
            </a:r>
            <a:r>
              <a:rPr lang="en-US" b="0" i="0" dirty="0">
                <a:solidFill>
                  <a:srgbClr val="000000"/>
                </a:solidFill>
                <a:effectLst/>
              </a:rPr>
              <a:t>Then immediately she fell down at his feet and breathed her last. And the young men came in and found her dead, and carrying </a:t>
            </a:r>
            <a:r>
              <a:rPr lang="en-US" b="0" i="1" dirty="0">
                <a:solidFill>
                  <a:srgbClr val="000000"/>
                </a:solidFill>
                <a:effectLst/>
              </a:rPr>
              <a:t>her</a:t>
            </a:r>
            <a:r>
              <a:rPr lang="en-US" b="0" i="0" dirty="0">
                <a:solidFill>
                  <a:srgbClr val="000000"/>
                </a:solidFill>
                <a:effectLst/>
              </a:rPr>
              <a:t> out, buried </a:t>
            </a:r>
            <a:r>
              <a:rPr lang="en-US" b="0" i="1" dirty="0">
                <a:solidFill>
                  <a:srgbClr val="000000"/>
                </a:solidFill>
                <a:effectLst/>
              </a:rPr>
              <a:t>her</a:t>
            </a:r>
            <a:r>
              <a:rPr lang="en-US" b="0" i="0" dirty="0">
                <a:solidFill>
                  <a:srgbClr val="000000"/>
                </a:solidFill>
                <a:effectLst/>
              </a:rPr>
              <a:t> by her husband. </a:t>
            </a:r>
          </a:p>
          <a:p>
            <a:pPr marL="0" indent="0">
              <a:buNone/>
            </a:pPr>
            <a:endParaRPr lang="en-US" dirty="0"/>
          </a:p>
        </p:txBody>
      </p:sp>
    </p:spTree>
    <p:extLst>
      <p:ext uri="{BB962C8B-B14F-4D97-AF65-F5344CB8AC3E}">
        <p14:creationId xmlns:p14="http://schemas.microsoft.com/office/powerpoint/2010/main" val="1672663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600200"/>
            <a:ext cx="8839200" cy="1524000"/>
          </a:xfrm>
        </p:spPr>
        <p:txBody>
          <a:bodyPr/>
          <a:lstStyle/>
          <a:p>
            <a:pPr algn="ctr"/>
            <a:r>
              <a:rPr lang="en-US" sz="3800" b="1" dirty="0">
                <a:solidFill>
                  <a:schemeClr val="tx1"/>
                </a:solidFill>
              </a:rPr>
              <a:t>”</a:t>
            </a:r>
            <a:r>
              <a:rPr lang="en-US" sz="3800" b="1" dirty="0">
                <a:solidFill>
                  <a:schemeClr val="tx1"/>
                </a:solidFill>
                <a:latin typeface="+mn-lt"/>
              </a:rPr>
              <a:t>the lame man AND ANANIAS… and </a:t>
            </a:r>
            <a:r>
              <a:rPr lang="en-US" sz="3800" b="1" dirty="0" err="1">
                <a:solidFill>
                  <a:schemeClr val="tx1"/>
                </a:solidFill>
                <a:latin typeface="+mn-lt"/>
              </a:rPr>
              <a:t>sapPhira</a:t>
            </a:r>
            <a:r>
              <a:rPr lang="en-US" sz="3800" b="1" dirty="0">
                <a:solidFill>
                  <a:schemeClr val="tx1"/>
                </a:solidFill>
                <a:latin typeface="+mn-lt"/>
              </a:rPr>
              <a:t> </a:t>
            </a:r>
            <a:r>
              <a:rPr lang="en-US" sz="3800" b="1" dirty="0">
                <a:solidFill>
                  <a:schemeClr val="tx1"/>
                </a:solidFill>
              </a:rPr>
              <a:t>”</a:t>
            </a:r>
          </a:p>
        </p:txBody>
      </p:sp>
      <p:sp>
        <p:nvSpPr>
          <p:cNvPr id="3" name="Subtitle 2"/>
          <p:cNvSpPr>
            <a:spLocks noGrp="1"/>
          </p:cNvSpPr>
          <p:nvPr>
            <p:ph type="subTitle" idx="1"/>
          </p:nvPr>
        </p:nvSpPr>
        <p:spPr>
          <a:xfrm>
            <a:off x="1409700" y="3419856"/>
            <a:ext cx="6400800" cy="2819400"/>
          </a:xfrm>
        </p:spPr>
        <p:txBody>
          <a:bodyPr>
            <a:normAutofit/>
          </a:bodyPr>
          <a:lstStyle/>
          <a:p>
            <a:pPr algn="ctr"/>
            <a:r>
              <a:rPr lang="en-US" sz="3200" b="1" dirty="0"/>
              <a:t>Acts 3-5</a:t>
            </a:r>
          </a:p>
          <a:p>
            <a:pPr algn="ctr"/>
            <a:endParaRPr lang="en-US" sz="3200" b="1" dirty="0"/>
          </a:p>
          <a:p>
            <a:pPr algn="ctr"/>
            <a:r>
              <a:rPr lang="en-US" sz="2800" b="1" dirty="0"/>
              <a:t>November 19, 2023</a:t>
            </a:r>
          </a:p>
          <a:p>
            <a:pPr algn="ctr"/>
            <a:r>
              <a:rPr lang="en-US" sz="2800" b="1"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E26BE-FB73-63D2-C499-3CDEF6D3C706}"/>
              </a:ext>
            </a:extLst>
          </p:cNvPr>
          <p:cNvSpPr>
            <a:spLocks noGrp="1"/>
          </p:cNvSpPr>
          <p:nvPr>
            <p:ph type="title"/>
          </p:nvPr>
        </p:nvSpPr>
        <p:spPr/>
        <p:txBody>
          <a:bodyPr/>
          <a:lstStyle/>
          <a:p>
            <a:r>
              <a:rPr lang="en-US" b="1" dirty="0"/>
              <a:t>QUESTIONS</a:t>
            </a:r>
          </a:p>
        </p:txBody>
      </p:sp>
      <p:sp>
        <p:nvSpPr>
          <p:cNvPr id="3" name="Content Placeholder 2">
            <a:extLst>
              <a:ext uri="{FF2B5EF4-FFF2-40B4-BE49-F238E27FC236}">
                <a16:creationId xmlns:a16="http://schemas.microsoft.com/office/drawing/2014/main" id="{FEBA9862-F4BB-BA3E-D52D-8E8C57854021}"/>
              </a:ext>
            </a:extLst>
          </p:cNvPr>
          <p:cNvSpPr>
            <a:spLocks noGrp="1"/>
          </p:cNvSpPr>
          <p:nvPr>
            <p:ph idx="1"/>
          </p:nvPr>
        </p:nvSpPr>
        <p:spPr>
          <a:xfrm>
            <a:off x="457200" y="1600200"/>
            <a:ext cx="8229600" cy="3886200"/>
          </a:xfrm>
        </p:spPr>
        <p:txBody>
          <a:bodyPr>
            <a:normAutofit/>
          </a:bodyPr>
          <a:lstStyle/>
          <a:p>
            <a:pPr marL="457200" indent="-457200">
              <a:buAutoNum type="arabicPeriod"/>
            </a:pPr>
            <a:r>
              <a:rPr lang="en-US" sz="2600" dirty="0"/>
              <a:t>How was the early church affected by the healing of the lame man?</a:t>
            </a:r>
          </a:p>
          <a:p>
            <a:pPr marL="457200" indent="-457200">
              <a:buAutoNum type="arabicPeriod"/>
            </a:pPr>
            <a:r>
              <a:rPr lang="en-US" sz="2600" dirty="0"/>
              <a:t>How was Barnabas involved?  </a:t>
            </a:r>
          </a:p>
          <a:p>
            <a:pPr marL="457200" indent="-457200">
              <a:buFont typeface="Arial" pitchFamily="34" charset="0"/>
              <a:buAutoNum type="arabicPeriod"/>
            </a:pPr>
            <a:r>
              <a:rPr lang="en-US" sz="2600" dirty="0"/>
              <a:t>How was the early church affected by the deaths of Ananias and Sapphira?</a:t>
            </a:r>
          </a:p>
          <a:p>
            <a:pPr marL="457200" indent="-457200">
              <a:buFont typeface="Arial" pitchFamily="34" charset="0"/>
              <a:buAutoNum type="arabicPeriod"/>
            </a:pPr>
            <a:r>
              <a:rPr lang="en-US" sz="2600" dirty="0"/>
              <a:t>Did the sin of </a:t>
            </a:r>
            <a:r>
              <a:rPr lang="en-US" sz="2600" dirty="0" err="1"/>
              <a:t>Achan</a:t>
            </a:r>
            <a:r>
              <a:rPr lang="en-US" sz="2600" dirty="0"/>
              <a:t> foreshadow this event?</a:t>
            </a:r>
          </a:p>
          <a:p>
            <a:pPr marL="457200" indent="-457200">
              <a:buFont typeface="Arial" pitchFamily="34" charset="0"/>
              <a:buAutoNum type="arabicPeriod"/>
            </a:pPr>
            <a:r>
              <a:rPr lang="en-US" sz="2600" dirty="0"/>
              <a:t>Was Sapphira killed for the sin of Ananias?</a:t>
            </a:r>
          </a:p>
          <a:p>
            <a:pPr marL="457200" indent="-457200">
              <a:buAutoNum type="arabicPeriod"/>
            </a:pPr>
            <a:r>
              <a:rPr lang="en-US" sz="2600" dirty="0"/>
              <a:t>How is Romans 11:22 seen in this account?</a:t>
            </a:r>
          </a:p>
          <a:p>
            <a:pPr marL="457200" indent="-457200">
              <a:buAutoNum type="arabicPeriod"/>
            </a:pPr>
            <a:endParaRPr lang="en-US" sz="2600" dirty="0"/>
          </a:p>
        </p:txBody>
      </p:sp>
    </p:spTree>
    <p:extLst>
      <p:ext uri="{BB962C8B-B14F-4D97-AF65-F5344CB8AC3E}">
        <p14:creationId xmlns:p14="http://schemas.microsoft.com/office/powerpoint/2010/main" val="1437764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F6DE8C8-653D-262E-62D0-3105FD6D8ED7}"/>
              </a:ext>
            </a:extLst>
          </p:cNvPr>
          <p:cNvSpPr txBox="1"/>
          <p:nvPr/>
        </p:nvSpPr>
        <p:spPr>
          <a:xfrm>
            <a:off x="1844040" y="574357"/>
            <a:ext cx="5257800" cy="492443"/>
          </a:xfrm>
          <a:prstGeom prst="rect">
            <a:avLst/>
          </a:prstGeom>
          <a:solidFill>
            <a:schemeClr val="bg2"/>
          </a:solidFill>
        </p:spPr>
        <p:txBody>
          <a:bodyPr wrap="square" rtlCol="0">
            <a:spAutoFit/>
          </a:bodyPr>
          <a:lstStyle/>
          <a:p>
            <a:pPr algn="ctr"/>
            <a:r>
              <a:rPr lang="en-US" sz="2600" dirty="0"/>
              <a:t>Carried into the Temple</a:t>
            </a:r>
          </a:p>
        </p:txBody>
      </p:sp>
      <p:sp>
        <p:nvSpPr>
          <p:cNvPr id="5" name="TextBox 4">
            <a:extLst>
              <a:ext uri="{FF2B5EF4-FFF2-40B4-BE49-F238E27FC236}">
                <a16:creationId xmlns:a16="http://schemas.microsoft.com/office/drawing/2014/main" id="{D3F6B222-2A22-E042-FEC6-C8CEB2669A4E}"/>
              </a:ext>
            </a:extLst>
          </p:cNvPr>
          <p:cNvSpPr txBox="1"/>
          <p:nvPr/>
        </p:nvSpPr>
        <p:spPr>
          <a:xfrm>
            <a:off x="1844040" y="1107757"/>
            <a:ext cx="5257800" cy="492443"/>
          </a:xfrm>
          <a:prstGeom prst="rect">
            <a:avLst/>
          </a:prstGeom>
          <a:solidFill>
            <a:schemeClr val="bg2"/>
          </a:solidFill>
        </p:spPr>
        <p:txBody>
          <a:bodyPr wrap="square" rtlCol="0">
            <a:spAutoFit/>
          </a:bodyPr>
          <a:lstStyle/>
          <a:p>
            <a:pPr algn="ctr"/>
            <a:r>
              <a:rPr lang="en-US" sz="2600" dirty="0"/>
              <a:t>Apostles:  Money Sermon</a:t>
            </a:r>
          </a:p>
        </p:txBody>
      </p:sp>
      <p:sp>
        <p:nvSpPr>
          <p:cNvPr id="6" name="TextBox 5">
            <a:extLst>
              <a:ext uri="{FF2B5EF4-FFF2-40B4-BE49-F238E27FC236}">
                <a16:creationId xmlns:a16="http://schemas.microsoft.com/office/drawing/2014/main" id="{83518B26-F165-0EC7-484D-D1B0E3A2D413}"/>
              </a:ext>
            </a:extLst>
          </p:cNvPr>
          <p:cNvSpPr txBox="1"/>
          <p:nvPr/>
        </p:nvSpPr>
        <p:spPr>
          <a:xfrm>
            <a:off x="1844040" y="1641157"/>
            <a:ext cx="5257800" cy="492443"/>
          </a:xfrm>
          <a:prstGeom prst="rect">
            <a:avLst/>
          </a:prstGeom>
          <a:solidFill>
            <a:schemeClr val="bg2"/>
          </a:solidFill>
        </p:spPr>
        <p:txBody>
          <a:bodyPr wrap="square" rtlCol="0">
            <a:spAutoFit/>
          </a:bodyPr>
          <a:lstStyle/>
          <a:p>
            <a:pPr algn="ctr"/>
            <a:r>
              <a:rPr lang="en-US" sz="2600" dirty="0"/>
              <a:t>MIRACLE OF GOD</a:t>
            </a:r>
          </a:p>
        </p:txBody>
      </p:sp>
      <p:sp>
        <p:nvSpPr>
          <p:cNvPr id="7" name="TextBox 6">
            <a:extLst>
              <a:ext uri="{FF2B5EF4-FFF2-40B4-BE49-F238E27FC236}">
                <a16:creationId xmlns:a16="http://schemas.microsoft.com/office/drawing/2014/main" id="{D96BEFF1-DFBE-DAB5-44B0-B976B3880820}"/>
              </a:ext>
            </a:extLst>
          </p:cNvPr>
          <p:cNvSpPr txBox="1"/>
          <p:nvPr/>
        </p:nvSpPr>
        <p:spPr>
          <a:xfrm>
            <a:off x="1844040" y="2174557"/>
            <a:ext cx="5257800" cy="492443"/>
          </a:xfrm>
          <a:prstGeom prst="rect">
            <a:avLst/>
          </a:prstGeom>
          <a:solidFill>
            <a:schemeClr val="bg2"/>
          </a:solidFill>
        </p:spPr>
        <p:txBody>
          <a:bodyPr wrap="square" rtlCol="0">
            <a:spAutoFit/>
          </a:bodyPr>
          <a:lstStyle/>
          <a:p>
            <a:pPr algn="ctr"/>
            <a:r>
              <a:rPr lang="en-US" sz="2600" dirty="0"/>
              <a:t>Walked out of the Temple</a:t>
            </a:r>
          </a:p>
        </p:txBody>
      </p:sp>
      <p:sp>
        <p:nvSpPr>
          <p:cNvPr id="8" name="TextBox 7">
            <a:extLst>
              <a:ext uri="{FF2B5EF4-FFF2-40B4-BE49-F238E27FC236}">
                <a16:creationId xmlns:a16="http://schemas.microsoft.com/office/drawing/2014/main" id="{87068472-6D1B-E333-8B0C-0CEF0F8AC11C}"/>
              </a:ext>
            </a:extLst>
          </p:cNvPr>
          <p:cNvSpPr txBox="1"/>
          <p:nvPr/>
        </p:nvSpPr>
        <p:spPr>
          <a:xfrm>
            <a:off x="1828800" y="5943600"/>
            <a:ext cx="5257800" cy="492443"/>
          </a:xfrm>
          <a:prstGeom prst="rect">
            <a:avLst/>
          </a:prstGeom>
          <a:solidFill>
            <a:schemeClr val="tx1">
              <a:lumMod val="10000"/>
              <a:lumOff val="90000"/>
            </a:schemeClr>
          </a:solidFill>
        </p:spPr>
        <p:txBody>
          <a:bodyPr wrap="square" rtlCol="0">
            <a:spAutoFit/>
          </a:bodyPr>
          <a:lstStyle/>
          <a:p>
            <a:pPr algn="ctr"/>
            <a:r>
              <a:rPr lang="en-US" sz="2600" dirty="0"/>
              <a:t>Walked into the Temple</a:t>
            </a:r>
          </a:p>
        </p:txBody>
      </p:sp>
      <p:sp>
        <p:nvSpPr>
          <p:cNvPr id="9" name="TextBox 8">
            <a:extLst>
              <a:ext uri="{FF2B5EF4-FFF2-40B4-BE49-F238E27FC236}">
                <a16:creationId xmlns:a16="http://schemas.microsoft.com/office/drawing/2014/main" id="{7F56A673-FE60-6DF9-9964-61AA64CE6686}"/>
              </a:ext>
            </a:extLst>
          </p:cNvPr>
          <p:cNvSpPr txBox="1"/>
          <p:nvPr/>
        </p:nvSpPr>
        <p:spPr>
          <a:xfrm>
            <a:off x="1844040" y="5374957"/>
            <a:ext cx="5257800" cy="492443"/>
          </a:xfrm>
          <a:prstGeom prst="rect">
            <a:avLst/>
          </a:prstGeom>
          <a:solidFill>
            <a:schemeClr val="tx1">
              <a:lumMod val="10000"/>
              <a:lumOff val="90000"/>
            </a:schemeClr>
          </a:solidFill>
        </p:spPr>
        <p:txBody>
          <a:bodyPr wrap="square" rtlCol="0">
            <a:spAutoFit/>
          </a:bodyPr>
          <a:lstStyle/>
          <a:p>
            <a:pPr algn="ctr"/>
            <a:r>
              <a:rPr lang="en-US" sz="2600" dirty="0"/>
              <a:t>Apostle:  Money Sermon</a:t>
            </a:r>
          </a:p>
        </p:txBody>
      </p:sp>
      <p:sp>
        <p:nvSpPr>
          <p:cNvPr id="10" name="TextBox 9">
            <a:extLst>
              <a:ext uri="{FF2B5EF4-FFF2-40B4-BE49-F238E27FC236}">
                <a16:creationId xmlns:a16="http://schemas.microsoft.com/office/drawing/2014/main" id="{7BC4D28A-A461-5405-6D2E-9B5CBDF169FF}"/>
              </a:ext>
            </a:extLst>
          </p:cNvPr>
          <p:cNvSpPr txBox="1"/>
          <p:nvPr/>
        </p:nvSpPr>
        <p:spPr>
          <a:xfrm>
            <a:off x="1844040" y="4800600"/>
            <a:ext cx="5257800" cy="492443"/>
          </a:xfrm>
          <a:prstGeom prst="rect">
            <a:avLst/>
          </a:prstGeom>
          <a:solidFill>
            <a:schemeClr val="tx1">
              <a:lumMod val="10000"/>
              <a:lumOff val="90000"/>
            </a:schemeClr>
          </a:solidFill>
        </p:spPr>
        <p:txBody>
          <a:bodyPr wrap="square" rtlCol="0">
            <a:spAutoFit/>
          </a:bodyPr>
          <a:lstStyle/>
          <a:p>
            <a:pPr algn="ctr"/>
            <a:r>
              <a:rPr lang="en-US" sz="2600" dirty="0"/>
              <a:t>MIRACLE OF GOD</a:t>
            </a:r>
          </a:p>
        </p:txBody>
      </p:sp>
      <p:sp>
        <p:nvSpPr>
          <p:cNvPr id="11" name="TextBox 10">
            <a:extLst>
              <a:ext uri="{FF2B5EF4-FFF2-40B4-BE49-F238E27FC236}">
                <a16:creationId xmlns:a16="http://schemas.microsoft.com/office/drawing/2014/main" id="{154F9824-6078-B437-F01D-C58058A50F2D}"/>
              </a:ext>
            </a:extLst>
          </p:cNvPr>
          <p:cNvSpPr txBox="1"/>
          <p:nvPr/>
        </p:nvSpPr>
        <p:spPr>
          <a:xfrm>
            <a:off x="1844040" y="4231957"/>
            <a:ext cx="5257800" cy="492443"/>
          </a:xfrm>
          <a:prstGeom prst="rect">
            <a:avLst/>
          </a:prstGeom>
          <a:solidFill>
            <a:schemeClr val="tx1">
              <a:lumMod val="10000"/>
              <a:lumOff val="90000"/>
            </a:schemeClr>
          </a:solidFill>
        </p:spPr>
        <p:txBody>
          <a:bodyPr wrap="square" rtlCol="0">
            <a:spAutoFit/>
          </a:bodyPr>
          <a:lstStyle/>
          <a:p>
            <a:pPr algn="ctr"/>
            <a:r>
              <a:rPr lang="en-US" sz="2600" dirty="0"/>
              <a:t>Carried out of the Temple</a:t>
            </a:r>
          </a:p>
        </p:txBody>
      </p:sp>
      <p:sp>
        <p:nvSpPr>
          <p:cNvPr id="12" name="TextBox 11">
            <a:extLst>
              <a:ext uri="{FF2B5EF4-FFF2-40B4-BE49-F238E27FC236}">
                <a16:creationId xmlns:a16="http://schemas.microsoft.com/office/drawing/2014/main" id="{D15A2ADD-7D8F-9D5C-05C1-7DC955B5E027}"/>
              </a:ext>
            </a:extLst>
          </p:cNvPr>
          <p:cNvSpPr txBox="1"/>
          <p:nvPr/>
        </p:nvSpPr>
        <p:spPr>
          <a:xfrm>
            <a:off x="1066800" y="2946737"/>
            <a:ext cx="6918960" cy="1015663"/>
          </a:xfrm>
          <a:prstGeom prst="rect">
            <a:avLst/>
          </a:prstGeom>
          <a:solidFill>
            <a:schemeClr val="accent6">
              <a:lumMod val="40000"/>
              <a:lumOff val="60000"/>
            </a:schemeClr>
          </a:solidFill>
        </p:spPr>
        <p:txBody>
          <a:bodyPr wrap="square" rtlCol="0">
            <a:spAutoFit/>
          </a:bodyPr>
          <a:lstStyle/>
          <a:p>
            <a:pPr algn="ctr"/>
            <a:r>
              <a:rPr lang="en-US" sz="3000" dirty="0"/>
              <a:t>POWER OF GOD</a:t>
            </a:r>
          </a:p>
          <a:p>
            <a:pPr algn="ctr"/>
            <a:r>
              <a:rPr lang="en-US" sz="3000" dirty="0"/>
              <a:t>AUTHORITY OF THE APOSTLES</a:t>
            </a:r>
          </a:p>
        </p:txBody>
      </p:sp>
      <p:sp>
        <p:nvSpPr>
          <p:cNvPr id="13" name="TextBox 12">
            <a:extLst>
              <a:ext uri="{FF2B5EF4-FFF2-40B4-BE49-F238E27FC236}">
                <a16:creationId xmlns:a16="http://schemas.microsoft.com/office/drawing/2014/main" id="{02EF8F58-6A26-5239-35A9-C639708BD20B}"/>
              </a:ext>
            </a:extLst>
          </p:cNvPr>
          <p:cNvSpPr txBox="1"/>
          <p:nvPr/>
        </p:nvSpPr>
        <p:spPr>
          <a:xfrm>
            <a:off x="381000" y="1143000"/>
            <a:ext cx="1295400" cy="892552"/>
          </a:xfrm>
          <a:prstGeom prst="rect">
            <a:avLst/>
          </a:prstGeom>
          <a:solidFill>
            <a:schemeClr val="bg2"/>
          </a:solidFill>
        </p:spPr>
        <p:txBody>
          <a:bodyPr wrap="square" rtlCol="0">
            <a:spAutoFit/>
          </a:bodyPr>
          <a:lstStyle/>
          <a:p>
            <a:pPr algn="ctr"/>
            <a:r>
              <a:rPr lang="en-US" sz="2600" dirty="0"/>
              <a:t>LAME MAN</a:t>
            </a:r>
          </a:p>
        </p:txBody>
      </p:sp>
      <p:sp>
        <p:nvSpPr>
          <p:cNvPr id="14" name="TextBox 13">
            <a:extLst>
              <a:ext uri="{FF2B5EF4-FFF2-40B4-BE49-F238E27FC236}">
                <a16:creationId xmlns:a16="http://schemas.microsoft.com/office/drawing/2014/main" id="{5189BB58-DABB-C374-2DFC-D1FA8B4979FB}"/>
              </a:ext>
            </a:extLst>
          </p:cNvPr>
          <p:cNvSpPr txBox="1"/>
          <p:nvPr/>
        </p:nvSpPr>
        <p:spPr>
          <a:xfrm>
            <a:off x="7261860" y="5070157"/>
            <a:ext cx="1653540" cy="492443"/>
          </a:xfrm>
          <a:prstGeom prst="rect">
            <a:avLst/>
          </a:prstGeom>
          <a:solidFill>
            <a:schemeClr val="bg1">
              <a:lumMod val="95000"/>
            </a:schemeClr>
          </a:solidFill>
        </p:spPr>
        <p:txBody>
          <a:bodyPr wrap="square" rtlCol="0">
            <a:spAutoFit/>
          </a:bodyPr>
          <a:lstStyle/>
          <a:p>
            <a:pPr algn="ctr"/>
            <a:r>
              <a:rPr lang="en-US" sz="2600" dirty="0"/>
              <a:t>ANANIAS</a:t>
            </a:r>
          </a:p>
        </p:txBody>
      </p:sp>
    </p:spTree>
    <p:extLst>
      <p:ext uri="{BB962C8B-B14F-4D97-AF65-F5344CB8AC3E}">
        <p14:creationId xmlns:p14="http://schemas.microsoft.com/office/powerpoint/2010/main" val="3081052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8BE6D-28B8-CFDA-271B-D1ECCAB05062}"/>
              </a:ext>
            </a:extLst>
          </p:cNvPr>
          <p:cNvSpPr>
            <a:spLocks noGrp="1"/>
          </p:cNvSpPr>
          <p:nvPr>
            <p:ph type="title"/>
          </p:nvPr>
        </p:nvSpPr>
        <p:spPr/>
        <p:txBody>
          <a:bodyPr/>
          <a:lstStyle/>
          <a:p>
            <a:r>
              <a:rPr lang="en-US" b="1" dirty="0"/>
              <a:t>THE GAME PLAN</a:t>
            </a:r>
          </a:p>
        </p:txBody>
      </p:sp>
      <p:sp>
        <p:nvSpPr>
          <p:cNvPr id="3" name="Content Placeholder 2">
            <a:extLst>
              <a:ext uri="{FF2B5EF4-FFF2-40B4-BE49-F238E27FC236}">
                <a16:creationId xmlns:a16="http://schemas.microsoft.com/office/drawing/2014/main" id="{BFF46CD8-9EE3-19B7-37E6-BEFBD126F03E}"/>
              </a:ext>
            </a:extLst>
          </p:cNvPr>
          <p:cNvSpPr>
            <a:spLocks noGrp="1"/>
          </p:cNvSpPr>
          <p:nvPr>
            <p:ph idx="1"/>
          </p:nvPr>
        </p:nvSpPr>
        <p:spPr/>
        <p:txBody>
          <a:bodyPr/>
          <a:lstStyle/>
          <a:p>
            <a:pPr marL="0" indent="0">
              <a:buNone/>
            </a:pPr>
            <a:r>
              <a:rPr lang="en-US" dirty="0"/>
              <a:t>Usually we talk about:</a:t>
            </a:r>
          </a:p>
          <a:p>
            <a:pPr marL="457200" indent="-457200">
              <a:buAutoNum type="arabicParenR"/>
            </a:pPr>
            <a:r>
              <a:rPr lang="en-US" dirty="0"/>
              <a:t>Healing of the Lame Man</a:t>
            </a:r>
          </a:p>
          <a:p>
            <a:pPr marL="457200" indent="-457200">
              <a:buAutoNum type="arabicParenR"/>
            </a:pPr>
            <a:r>
              <a:rPr lang="en-US" dirty="0"/>
              <a:t>Sin of Ananias and Saphira</a:t>
            </a:r>
          </a:p>
          <a:p>
            <a:pPr marL="0" indent="0">
              <a:buNone/>
            </a:pPr>
            <a:endParaRPr lang="en-US" dirty="0"/>
          </a:p>
          <a:p>
            <a:pPr marL="0" indent="0">
              <a:buNone/>
            </a:pPr>
            <a:r>
              <a:rPr lang="en-US" dirty="0"/>
              <a:t>This morning I would like to try to intertwine the stories more as they occurred in real time. </a:t>
            </a:r>
          </a:p>
          <a:p>
            <a:pPr marL="0" indent="0">
              <a:buNone/>
            </a:pPr>
            <a:endParaRPr lang="en-US" sz="3600" b="1" dirty="0">
              <a:solidFill>
                <a:schemeClr val="tx2"/>
              </a:solidFill>
            </a:endParaRPr>
          </a:p>
          <a:p>
            <a:pPr marL="0" indent="0" algn="ctr">
              <a:buNone/>
            </a:pPr>
            <a:r>
              <a:rPr lang="en-US" sz="3600" b="1" dirty="0">
                <a:solidFill>
                  <a:schemeClr val="tx2"/>
                </a:solidFill>
              </a:rPr>
              <a:t>The Lame Man and Ananias </a:t>
            </a:r>
          </a:p>
          <a:p>
            <a:pPr marL="0" indent="0" algn="ctr">
              <a:buNone/>
            </a:pPr>
            <a:r>
              <a:rPr lang="en-US" sz="3600" b="1" dirty="0">
                <a:solidFill>
                  <a:schemeClr val="tx2"/>
                </a:solidFill>
              </a:rPr>
              <a:t>… and Sapphira</a:t>
            </a:r>
          </a:p>
        </p:txBody>
      </p:sp>
    </p:spTree>
    <p:extLst>
      <p:ext uri="{BB962C8B-B14F-4D97-AF65-F5344CB8AC3E}">
        <p14:creationId xmlns:p14="http://schemas.microsoft.com/office/powerpoint/2010/main" val="197004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E26BE-FB73-63D2-C499-3CDEF6D3C706}"/>
              </a:ext>
            </a:extLst>
          </p:cNvPr>
          <p:cNvSpPr>
            <a:spLocks noGrp="1"/>
          </p:cNvSpPr>
          <p:nvPr>
            <p:ph type="title"/>
          </p:nvPr>
        </p:nvSpPr>
        <p:spPr/>
        <p:txBody>
          <a:bodyPr/>
          <a:lstStyle/>
          <a:p>
            <a:r>
              <a:rPr lang="en-US" b="1" dirty="0"/>
              <a:t>QUESTIONS</a:t>
            </a:r>
          </a:p>
        </p:txBody>
      </p:sp>
      <p:sp>
        <p:nvSpPr>
          <p:cNvPr id="3" name="Content Placeholder 2">
            <a:extLst>
              <a:ext uri="{FF2B5EF4-FFF2-40B4-BE49-F238E27FC236}">
                <a16:creationId xmlns:a16="http://schemas.microsoft.com/office/drawing/2014/main" id="{FEBA9862-F4BB-BA3E-D52D-8E8C57854021}"/>
              </a:ext>
            </a:extLst>
          </p:cNvPr>
          <p:cNvSpPr>
            <a:spLocks noGrp="1"/>
          </p:cNvSpPr>
          <p:nvPr>
            <p:ph idx="1"/>
          </p:nvPr>
        </p:nvSpPr>
        <p:spPr>
          <a:xfrm>
            <a:off x="457200" y="1600200"/>
            <a:ext cx="8229600" cy="3886200"/>
          </a:xfrm>
        </p:spPr>
        <p:txBody>
          <a:bodyPr>
            <a:normAutofit/>
          </a:bodyPr>
          <a:lstStyle/>
          <a:p>
            <a:pPr marL="457200" indent="-457200">
              <a:buAutoNum type="arabicPeriod"/>
            </a:pPr>
            <a:r>
              <a:rPr lang="en-US" sz="2600" dirty="0"/>
              <a:t>How was the early church affected by the healing of the lame man?</a:t>
            </a:r>
          </a:p>
          <a:p>
            <a:pPr marL="457200" indent="-457200">
              <a:buAutoNum type="arabicPeriod"/>
            </a:pPr>
            <a:r>
              <a:rPr lang="en-US" sz="2600" dirty="0"/>
              <a:t>How was Barnabas involved?  </a:t>
            </a:r>
          </a:p>
          <a:p>
            <a:pPr marL="457200" indent="-457200">
              <a:buFont typeface="Arial" pitchFamily="34" charset="0"/>
              <a:buAutoNum type="arabicPeriod"/>
            </a:pPr>
            <a:r>
              <a:rPr lang="en-US" sz="2600" dirty="0"/>
              <a:t>How was the early church affected by the deaths of Ananias and Sapphira?</a:t>
            </a:r>
          </a:p>
          <a:p>
            <a:pPr marL="457200" indent="-457200">
              <a:buFont typeface="Arial" pitchFamily="34" charset="0"/>
              <a:buAutoNum type="arabicPeriod"/>
            </a:pPr>
            <a:r>
              <a:rPr lang="en-US" sz="2600" dirty="0"/>
              <a:t>Did the sin of </a:t>
            </a:r>
            <a:r>
              <a:rPr lang="en-US" sz="2600" dirty="0" err="1"/>
              <a:t>Achan</a:t>
            </a:r>
            <a:r>
              <a:rPr lang="en-US" sz="2600" dirty="0"/>
              <a:t> foreshadow this event?</a:t>
            </a:r>
          </a:p>
          <a:p>
            <a:pPr marL="457200" indent="-457200">
              <a:buFont typeface="Arial" pitchFamily="34" charset="0"/>
              <a:buAutoNum type="arabicPeriod"/>
            </a:pPr>
            <a:r>
              <a:rPr lang="en-US" sz="2600" dirty="0"/>
              <a:t>Was Sapphira killed for the sin of Ananias?</a:t>
            </a:r>
          </a:p>
          <a:p>
            <a:pPr marL="457200" indent="-457200">
              <a:buAutoNum type="arabicPeriod"/>
            </a:pPr>
            <a:r>
              <a:rPr lang="en-US" sz="2600" dirty="0"/>
              <a:t>How is Romans 11:22 seen in this account?</a:t>
            </a:r>
          </a:p>
          <a:p>
            <a:pPr marL="457200" indent="-457200">
              <a:buAutoNum type="arabicPeriod"/>
            </a:pPr>
            <a:endParaRPr lang="en-US" sz="2600" dirty="0"/>
          </a:p>
        </p:txBody>
      </p:sp>
    </p:spTree>
    <p:extLst>
      <p:ext uri="{BB962C8B-B14F-4D97-AF65-F5344CB8AC3E}">
        <p14:creationId xmlns:p14="http://schemas.microsoft.com/office/powerpoint/2010/main" val="3160891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0175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12C8C-9445-85AB-E1E7-19E670F3E244}"/>
              </a:ext>
            </a:extLst>
          </p:cNvPr>
          <p:cNvSpPr>
            <a:spLocks noGrp="1"/>
          </p:cNvSpPr>
          <p:nvPr>
            <p:ph type="title"/>
          </p:nvPr>
        </p:nvSpPr>
        <p:spPr/>
        <p:txBody>
          <a:bodyPr/>
          <a:lstStyle/>
          <a:p>
            <a:r>
              <a:rPr lang="en-US" b="1" dirty="0"/>
              <a:t>Acts 2:42-45</a:t>
            </a:r>
          </a:p>
        </p:txBody>
      </p:sp>
      <p:sp>
        <p:nvSpPr>
          <p:cNvPr id="3" name="Content Placeholder 2">
            <a:extLst>
              <a:ext uri="{FF2B5EF4-FFF2-40B4-BE49-F238E27FC236}">
                <a16:creationId xmlns:a16="http://schemas.microsoft.com/office/drawing/2014/main" id="{E7748E27-75BB-216A-CD2E-A1DC1D7C9B54}"/>
              </a:ext>
            </a:extLst>
          </p:cNvPr>
          <p:cNvSpPr>
            <a:spLocks noGrp="1"/>
          </p:cNvSpPr>
          <p:nvPr>
            <p:ph idx="1"/>
          </p:nvPr>
        </p:nvSpPr>
        <p:spPr/>
        <p:txBody>
          <a:bodyPr>
            <a:normAutofit/>
          </a:bodyPr>
          <a:lstStyle/>
          <a:p>
            <a:pPr marL="0" indent="0">
              <a:buNone/>
            </a:pPr>
            <a:r>
              <a:rPr lang="en-US" sz="2600" b="0" i="0" dirty="0">
                <a:solidFill>
                  <a:srgbClr val="000000"/>
                </a:solidFill>
                <a:effectLst/>
                <a:ea typeface="Calibri" panose="020F0502020204030204" pitchFamily="34" charset="0"/>
                <a:cs typeface="Calibri" panose="020F0502020204030204" pitchFamily="34" charset="0"/>
              </a:rPr>
              <a:t>And they continued steadfastly in the apostles’ doctrine and fellowship, in the breaking of bread, and in prayers. </a:t>
            </a:r>
            <a:r>
              <a:rPr lang="en-US" sz="2600" b="1" i="0" baseline="30000" dirty="0">
                <a:solidFill>
                  <a:srgbClr val="000000"/>
                </a:solidFill>
                <a:effectLst/>
                <a:ea typeface="Calibri" panose="020F0502020204030204" pitchFamily="34" charset="0"/>
                <a:cs typeface="Calibri" panose="020F0502020204030204" pitchFamily="34" charset="0"/>
              </a:rPr>
              <a:t>43 </a:t>
            </a:r>
            <a:r>
              <a:rPr lang="en-US" sz="2600" b="0" i="0" dirty="0">
                <a:solidFill>
                  <a:srgbClr val="000000"/>
                </a:solidFill>
                <a:effectLst/>
                <a:ea typeface="Calibri" panose="020F0502020204030204" pitchFamily="34" charset="0"/>
                <a:cs typeface="Calibri" panose="020F0502020204030204" pitchFamily="34" charset="0"/>
              </a:rPr>
              <a:t>Then fear came upon every soul, and many wonders and signs were done through the apostles. </a:t>
            </a:r>
            <a:r>
              <a:rPr lang="en-US" sz="2600" b="1" i="0" baseline="30000" dirty="0">
                <a:solidFill>
                  <a:srgbClr val="000000"/>
                </a:solidFill>
                <a:effectLst/>
                <a:ea typeface="Calibri" panose="020F0502020204030204" pitchFamily="34" charset="0"/>
                <a:cs typeface="Calibri" panose="020F0502020204030204" pitchFamily="34" charset="0"/>
              </a:rPr>
              <a:t>44 </a:t>
            </a:r>
            <a:r>
              <a:rPr lang="en-US" sz="2600" b="0" i="0" dirty="0">
                <a:solidFill>
                  <a:srgbClr val="000000"/>
                </a:solidFill>
                <a:effectLst/>
                <a:ea typeface="Calibri" panose="020F0502020204030204" pitchFamily="34" charset="0"/>
                <a:cs typeface="Calibri" panose="020F0502020204030204" pitchFamily="34" charset="0"/>
              </a:rPr>
              <a:t>Now all who believed were together, and had all things in common, </a:t>
            </a:r>
            <a:r>
              <a:rPr lang="en-US" sz="2600" b="1" i="0" baseline="30000" dirty="0">
                <a:solidFill>
                  <a:srgbClr val="000000"/>
                </a:solidFill>
                <a:effectLst/>
                <a:ea typeface="Calibri" panose="020F0502020204030204" pitchFamily="34" charset="0"/>
                <a:cs typeface="Calibri" panose="020F0502020204030204" pitchFamily="34" charset="0"/>
              </a:rPr>
              <a:t>45 </a:t>
            </a:r>
            <a:r>
              <a:rPr lang="en-US" sz="2600" b="0" i="0" dirty="0">
                <a:solidFill>
                  <a:srgbClr val="000000"/>
                </a:solidFill>
                <a:effectLst/>
                <a:ea typeface="Calibri" panose="020F0502020204030204" pitchFamily="34" charset="0"/>
                <a:cs typeface="Calibri" panose="020F0502020204030204" pitchFamily="34" charset="0"/>
              </a:rPr>
              <a:t>and sold their possessions and goods, and divided them among all, as anyone had need.</a:t>
            </a:r>
            <a:endParaRPr lang="en-US" sz="26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085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8D96E2-7D0E-6FB4-1CF6-869C0914EBA2}"/>
              </a:ext>
            </a:extLst>
          </p:cNvPr>
          <p:cNvSpPr>
            <a:spLocks noGrp="1"/>
          </p:cNvSpPr>
          <p:nvPr>
            <p:ph idx="1"/>
          </p:nvPr>
        </p:nvSpPr>
        <p:spPr>
          <a:xfrm>
            <a:off x="457200" y="1600200"/>
            <a:ext cx="8229600" cy="4191000"/>
          </a:xfrm>
        </p:spPr>
        <p:txBody>
          <a:bodyPr>
            <a:normAutofit/>
          </a:bodyPr>
          <a:lstStyle/>
          <a:p>
            <a:pPr marL="0" indent="0" algn="ctr">
              <a:buNone/>
            </a:pPr>
            <a:endParaRPr lang="en-US" sz="6000" dirty="0"/>
          </a:p>
          <a:p>
            <a:pPr marL="0" indent="0" algn="ctr">
              <a:buNone/>
            </a:pPr>
            <a:r>
              <a:rPr lang="en-US" sz="6000" dirty="0"/>
              <a:t>THE LAME MAN</a:t>
            </a:r>
          </a:p>
        </p:txBody>
      </p:sp>
    </p:spTree>
    <p:extLst>
      <p:ext uri="{BB962C8B-B14F-4D97-AF65-F5344CB8AC3E}">
        <p14:creationId xmlns:p14="http://schemas.microsoft.com/office/powerpoint/2010/main" val="315890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AD17B-1090-243A-E8FF-DB8B6E7313F2}"/>
              </a:ext>
            </a:extLst>
          </p:cNvPr>
          <p:cNvSpPr>
            <a:spLocks noGrp="1"/>
          </p:cNvSpPr>
          <p:nvPr>
            <p:ph type="title"/>
          </p:nvPr>
        </p:nvSpPr>
        <p:spPr/>
        <p:txBody>
          <a:bodyPr/>
          <a:lstStyle/>
          <a:p>
            <a:r>
              <a:rPr lang="en-US" b="1" dirty="0"/>
              <a:t>Acts 3:1-10</a:t>
            </a:r>
          </a:p>
        </p:txBody>
      </p:sp>
      <p:sp>
        <p:nvSpPr>
          <p:cNvPr id="3" name="Content Placeholder 2">
            <a:extLst>
              <a:ext uri="{FF2B5EF4-FFF2-40B4-BE49-F238E27FC236}">
                <a16:creationId xmlns:a16="http://schemas.microsoft.com/office/drawing/2014/main" id="{CB2CFECA-689B-D319-64A2-18F6BC05FA02}"/>
              </a:ext>
            </a:extLst>
          </p:cNvPr>
          <p:cNvSpPr>
            <a:spLocks noGrp="1"/>
          </p:cNvSpPr>
          <p:nvPr>
            <p:ph idx="1"/>
          </p:nvPr>
        </p:nvSpPr>
        <p:spPr/>
        <p:txBody>
          <a:bodyPr>
            <a:normAutofit/>
          </a:bodyPr>
          <a:lstStyle/>
          <a:p>
            <a:pPr marL="0" indent="0">
              <a:buNone/>
            </a:pPr>
            <a:r>
              <a:rPr lang="en-US" sz="2600" b="0" i="0" dirty="0">
                <a:solidFill>
                  <a:srgbClr val="000000"/>
                </a:solidFill>
                <a:effectLst/>
              </a:rPr>
              <a:t>Now Peter and John went up together to the temple at the hour of prayer, the ninth </a:t>
            </a:r>
            <a:r>
              <a:rPr lang="en-US" sz="2600" b="0" i="1" dirty="0">
                <a:solidFill>
                  <a:srgbClr val="000000"/>
                </a:solidFill>
                <a:effectLst/>
              </a:rPr>
              <a:t>hour.</a:t>
            </a:r>
            <a:r>
              <a:rPr lang="en-US" sz="2600" b="0" i="0" dirty="0">
                <a:solidFill>
                  <a:srgbClr val="000000"/>
                </a:solidFill>
                <a:effectLst/>
              </a:rPr>
              <a:t> </a:t>
            </a:r>
            <a:r>
              <a:rPr lang="en-US" sz="2600" b="1" i="0" baseline="30000" dirty="0">
                <a:solidFill>
                  <a:srgbClr val="000000"/>
                </a:solidFill>
                <a:effectLst/>
              </a:rPr>
              <a:t>2 </a:t>
            </a:r>
            <a:r>
              <a:rPr lang="en-US" sz="2600" b="0" i="0" dirty="0">
                <a:solidFill>
                  <a:srgbClr val="000000"/>
                </a:solidFill>
                <a:effectLst/>
              </a:rPr>
              <a:t>And a certain man lame from his mother’s womb was carried, whom they laid daily at the gate of the temple which is called Beautiful, to ask alms from those who entered the temple; </a:t>
            </a:r>
            <a:r>
              <a:rPr lang="en-US" sz="2600" b="1" i="0" baseline="30000" dirty="0">
                <a:solidFill>
                  <a:srgbClr val="000000"/>
                </a:solidFill>
                <a:effectLst/>
              </a:rPr>
              <a:t>3 </a:t>
            </a:r>
            <a:r>
              <a:rPr lang="en-US" sz="2600" b="0" i="0" dirty="0">
                <a:solidFill>
                  <a:srgbClr val="000000"/>
                </a:solidFill>
                <a:effectLst/>
              </a:rPr>
              <a:t>who, seeing Peter and John about to go into the temple, asked for alms. </a:t>
            </a:r>
            <a:endParaRPr lang="en-US" sz="2600" dirty="0"/>
          </a:p>
        </p:txBody>
      </p:sp>
    </p:spTree>
    <p:extLst>
      <p:ext uri="{BB962C8B-B14F-4D97-AF65-F5344CB8AC3E}">
        <p14:creationId xmlns:p14="http://schemas.microsoft.com/office/powerpoint/2010/main" val="8971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AD17B-1090-243A-E8FF-DB8B6E7313F2}"/>
              </a:ext>
            </a:extLst>
          </p:cNvPr>
          <p:cNvSpPr>
            <a:spLocks noGrp="1"/>
          </p:cNvSpPr>
          <p:nvPr>
            <p:ph type="title"/>
          </p:nvPr>
        </p:nvSpPr>
        <p:spPr/>
        <p:txBody>
          <a:bodyPr/>
          <a:lstStyle/>
          <a:p>
            <a:r>
              <a:rPr lang="en-US" b="1" dirty="0"/>
              <a:t>Acts 3:1-10</a:t>
            </a:r>
          </a:p>
        </p:txBody>
      </p:sp>
      <p:sp>
        <p:nvSpPr>
          <p:cNvPr id="3" name="Content Placeholder 2">
            <a:extLst>
              <a:ext uri="{FF2B5EF4-FFF2-40B4-BE49-F238E27FC236}">
                <a16:creationId xmlns:a16="http://schemas.microsoft.com/office/drawing/2014/main" id="{CB2CFECA-689B-D319-64A2-18F6BC05FA02}"/>
              </a:ext>
            </a:extLst>
          </p:cNvPr>
          <p:cNvSpPr>
            <a:spLocks noGrp="1"/>
          </p:cNvSpPr>
          <p:nvPr>
            <p:ph idx="1"/>
          </p:nvPr>
        </p:nvSpPr>
        <p:spPr/>
        <p:txBody>
          <a:bodyPr>
            <a:normAutofit/>
          </a:bodyPr>
          <a:lstStyle/>
          <a:p>
            <a:pPr marL="0" indent="0">
              <a:buNone/>
            </a:pPr>
            <a:r>
              <a:rPr lang="en-US" sz="2600" b="1" i="0" baseline="30000" dirty="0">
                <a:solidFill>
                  <a:srgbClr val="000000"/>
                </a:solidFill>
                <a:effectLst/>
              </a:rPr>
              <a:t>4 </a:t>
            </a:r>
            <a:r>
              <a:rPr lang="en-US" sz="2600" b="0" i="0" dirty="0">
                <a:solidFill>
                  <a:srgbClr val="000000"/>
                </a:solidFill>
                <a:effectLst/>
              </a:rPr>
              <a:t>And fixing his eyes on him, with John, Peter said, “Look at us.” </a:t>
            </a:r>
            <a:r>
              <a:rPr lang="en-US" sz="2600" b="1" i="0" baseline="30000" dirty="0">
                <a:solidFill>
                  <a:srgbClr val="000000"/>
                </a:solidFill>
                <a:effectLst/>
              </a:rPr>
              <a:t>5 </a:t>
            </a:r>
            <a:r>
              <a:rPr lang="en-US" sz="2600" b="0" i="0" dirty="0">
                <a:solidFill>
                  <a:srgbClr val="000000"/>
                </a:solidFill>
                <a:effectLst/>
              </a:rPr>
              <a:t>So he gave them his attention, expecting to receive something from them. </a:t>
            </a:r>
            <a:r>
              <a:rPr lang="en-US" sz="2600" b="1" i="0" baseline="30000" dirty="0">
                <a:solidFill>
                  <a:srgbClr val="000000"/>
                </a:solidFill>
                <a:effectLst/>
              </a:rPr>
              <a:t>6 </a:t>
            </a:r>
            <a:r>
              <a:rPr lang="en-US" sz="2600" b="0" i="0" dirty="0">
                <a:solidFill>
                  <a:srgbClr val="000000"/>
                </a:solidFill>
                <a:effectLst/>
              </a:rPr>
              <a:t>Then Peter said, “Silver and gold I do not have, but what I do have I give you: In the name of Jesus Christ of Nazareth, rise up and walk.” </a:t>
            </a:r>
            <a:r>
              <a:rPr lang="en-US" sz="2600" b="1" i="0" baseline="30000" dirty="0">
                <a:solidFill>
                  <a:srgbClr val="000000"/>
                </a:solidFill>
                <a:effectLst/>
              </a:rPr>
              <a:t>7 </a:t>
            </a:r>
            <a:r>
              <a:rPr lang="en-US" sz="2600" b="0" i="0" dirty="0">
                <a:solidFill>
                  <a:srgbClr val="000000"/>
                </a:solidFill>
                <a:effectLst/>
              </a:rPr>
              <a:t>And he took him by the right hand and lifted </a:t>
            </a:r>
            <a:r>
              <a:rPr lang="en-US" sz="2600" b="0" i="1" dirty="0">
                <a:solidFill>
                  <a:srgbClr val="000000"/>
                </a:solidFill>
                <a:effectLst/>
              </a:rPr>
              <a:t>him</a:t>
            </a:r>
            <a:r>
              <a:rPr lang="en-US" sz="2600" b="0" i="0" dirty="0">
                <a:solidFill>
                  <a:srgbClr val="000000"/>
                </a:solidFill>
                <a:effectLst/>
              </a:rPr>
              <a:t> up, and immediately his feet and ankle bones received strength. </a:t>
            </a:r>
            <a:r>
              <a:rPr lang="en-US" sz="2600" b="1" i="0" baseline="30000" dirty="0">
                <a:solidFill>
                  <a:srgbClr val="000000"/>
                </a:solidFill>
                <a:effectLst/>
              </a:rPr>
              <a:t>8 </a:t>
            </a:r>
            <a:r>
              <a:rPr lang="en-US" sz="2600" b="0" i="0" dirty="0">
                <a:solidFill>
                  <a:srgbClr val="000000"/>
                </a:solidFill>
                <a:effectLst/>
              </a:rPr>
              <a:t>So he, leaping up, stood and walked and entered the temple with them—walking, leaping, and praising God. </a:t>
            </a:r>
            <a:endParaRPr lang="en-US" sz="2600" dirty="0"/>
          </a:p>
        </p:txBody>
      </p:sp>
    </p:spTree>
    <p:extLst>
      <p:ext uri="{BB962C8B-B14F-4D97-AF65-F5344CB8AC3E}">
        <p14:creationId xmlns:p14="http://schemas.microsoft.com/office/powerpoint/2010/main" val="10637685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4015</TotalTime>
  <Words>1049</Words>
  <Application>Microsoft Office PowerPoint</Application>
  <PresentationFormat>On-screen Show (4:3)</PresentationFormat>
  <Paragraphs>93</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Clarity</vt:lpstr>
      <vt:lpstr>PowerPoint Presentation</vt:lpstr>
      <vt:lpstr>”the lame man AND ANANIAS… and sapPhira ”</vt:lpstr>
      <vt:lpstr>THE GAME PLAN</vt:lpstr>
      <vt:lpstr>QUESTIONS</vt:lpstr>
      <vt:lpstr>PowerPoint Presentation</vt:lpstr>
      <vt:lpstr>Acts 2:42-45</vt:lpstr>
      <vt:lpstr>PowerPoint Presentation</vt:lpstr>
      <vt:lpstr>Acts 3:1-10</vt:lpstr>
      <vt:lpstr>Acts 3:1-10</vt:lpstr>
      <vt:lpstr>Acts 3:1-10</vt:lpstr>
      <vt:lpstr>PowerPoint Presentation</vt:lpstr>
      <vt:lpstr>Acts 5:1-6</vt:lpstr>
      <vt:lpstr>Acts 5:1-6</vt:lpstr>
      <vt:lpstr>PowerPoint Presentation</vt:lpstr>
      <vt:lpstr>MONEY SERMON OF THE APOSTLES</vt:lpstr>
      <vt:lpstr>PowerPoint Presentation</vt:lpstr>
      <vt:lpstr>Romans 11:22</vt:lpstr>
      <vt:lpstr>PowerPoint Presentation</vt:lpstr>
      <vt:lpstr>Acts 5:7-10</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405</cp:revision>
  <cp:lastPrinted>2016-08-14T13:26:36Z</cp:lastPrinted>
  <dcterms:created xsi:type="dcterms:W3CDTF">2006-08-16T00:00:00Z</dcterms:created>
  <dcterms:modified xsi:type="dcterms:W3CDTF">2023-11-19T15:29:53Z</dcterms:modified>
</cp:coreProperties>
</file>