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8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99724"/>
            <a:ext cx="7315200" cy="3200876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</a:rPr>
              <a:t>Church of Christ 101</a:t>
            </a:r>
          </a:p>
          <a:p>
            <a:pPr algn="ctr"/>
            <a:endParaRPr lang="en-US" sz="5400" b="1" dirty="0">
              <a:ln w="50800"/>
            </a:endParaRPr>
          </a:p>
          <a:p>
            <a:pPr algn="ctr"/>
            <a:r>
              <a:rPr lang="en-US" sz="4000" b="1" i="1" smtClean="0">
                <a:ln w="50800"/>
              </a:rPr>
              <a:t>A Scriptural </a:t>
            </a:r>
            <a:r>
              <a:rPr lang="en-US" sz="4000" b="1" i="1" dirty="0" smtClean="0">
                <a:ln w="50800"/>
              </a:rPr>
              <a:t>Baptism</a:t>
            </a:r>
            <a:endParaRPr lang="en-US" sz="4000" b="1" i="1" cap="none" spc="0" dirty="0" smtClean="0">
              <a:ln w="50800"/>
              <a:effectLst/>
            </a:endParaRPr>
          </a:p>
          <a:p>
            <a:pPr algn="ctr"/>
            <a:endParaRPr lang="en-US" sz="5400" b="1" i="1" cap="none" spc="0" dirty="0" smtClean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15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of Purification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Numbers 31:23-24</a:t>
            </a:r>
          </a:p>
          <a:p>
            <a:pPr marL="114300" indent="0">
              <a:buNone/>
            </a:pPr>
            <a:r>
              <a:rPr lang="en-US" sz="3200" dirty="0" smtClean="0"/>
              <a:t>…everything </a:t>
            </a:r>
            <a:r>
              <a:rPr lang="en-US" sz="3200" dirty="0"/>
              <a:t>that can endure fire, you shall put through the fire, and it shall be clean; and it shall be purified with the water of purification. But all that cannot endure fire you shall put through water. </a:t>
            </a:r>
          </a:p>
        </p:txBody>
      </p:sp>
    </p:spTree>
    <p:extLst>
      <p:ext uri="{BB962C8B-B14F-4D97-AF65-F5344CB8AC3E}">
        <p14:creationId xmlns:p14="http://schemas.microsoft.com/office/powerpoint/2010/main" val="10964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Proselyte Baptism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According to Alfred </a:t>
            </a:r>
            <a:r>
              <a:rPr lang="en-US" sz="3000" dirty="0" err="1" smtClean="0"/>
              <a:t>Edersheim</a:t>
            </a:r>
            <a:r>
              <a:rPr lang="en-US" sz="3000" dirty="0" smtClean="0"/>
              <a:t>, the Jewish Historian, Appendix XII</a:t>
            </a:r>
          </a:p>
          <a:p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If a non-Jewish person wanted to become a proselyte (convert), three things were required:</a:t>
            </a:r>
          </a:p>
          <a:p>
            <a:pPr marL="114300" indent="0">
              <a:buNone/>
            </a:pPr>
            <a:r>
              <a:rPr lang="en-US" sz="3000" dirty="0" smtClean="0"/>
              <a:t>	1) Circumcision</a:t>
            </a:r>
          </a:p>
          <a:p>
            <a:pPr marL="114300" indent="0">
              <a:buNone/>
            </a:pPr>
            <a:r>
              <a:rPr lang="en-US" sz="3000" dirty="0" smtClean="0"/>
              <a:t>	2)  Sacrifice</a:t>
            </a:r>
          </a:p>
          <a:p>
            <a:pPr marL="114300" indent="0">
              <a:buNone/>
            </a:pPr>
            <a:r>
              <a:rPr lang="en-US" sz="3000" dirty="0" smtClean="0"/>
              <a:t>	3)  Water Purification – “Proselyte Baptism”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9296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Naaman</a:t>
            </a:r>
            <a:r>
              <a:rPr lang="en-US" dirty="0" smtClean="0"/>
              <a:t> at the Jordan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2 Kings 5:10</a:t>
            </a:r>
          </a:p>
          <a:p>
            <a:pPr marL="114300" indent="0">
              <a:buNone/>
            </a:pPr>
            <a:r>
              <a:rPr lang="en-US" sz="3200" dirty="0"/>
              <a:t>And Elisha sent a messenger to him, saying, “Go and wash in the Jordan seven times, and your flesh shall be restored to you, and </a:t>
            </a:r>
            <a:r>
              <a:rPr lang="en-US" sz="3200" i="1" dirty="0"/>
              <a:t>you </a:t>
            </a:r>
            <a:r>
              <a:rPr lang="en-US" sz="3200" i="1" dirty="0" smtClean="0"/>
              <a:t>shall </a:t>
            </a:r>
            <a:r>
              <a:rPr lang="en-US" sz="3200" dirty="0" smtClean="0"/>
              <a:t>be </a:t>
            </a:r>
            <a:r>
              <a:rPr lang="en-US" sz="3200" dirty="0"/>
              <a:t>clean.” </a:t>
            </a:r>
          </a:p>
        </p:txBody>
      </p:sp>
    </p:spTree>
    <p:extLst>
      <p:ext uri="{BB962C8B-B14F-4D97-AF65-F5344CB8AC3E}">
        <p14:creationId xmlns:p14="http://schemas.microsoft.com/office/powerpoint/2010/main" val="30821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4:27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many lepers were in Israel in the time of Elisha the prophet, and none of them was cleansed except </a:t>
            </a:r>
            <a:r>
              <a:rPr lang="en-US" sz="3200" dirty="0" err="1"/>
              <a:t>Naaman</a:t>
            </a:r>
            <a:r>
              <a:rPr lang="en-US" sz="3200" dirty="0"/>
              <a:t> the Syrian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26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Baptism, Baptize, Baptized = over 100 New Testament references</a:t>
            </a:r>
          </a:p>
          <a:p>
            <a:endParaRPr lang="en-US" sz="3200" dirty="0"/>
          </a:p>
          <a:p>
            <a:r>
              <a:rPr lang="en-US" sz="3200" dirty="0" smtClean="0"/>
              <a:t>From the Greek word “</a:t>
            </a:r>
            <a:r>
              <a:rPr lang="en-US" sz="3200" dirty="0" err="1" smtClean="0"/>
              <a:t>baptizo</a:t>
            </a:r>
            <a:r>
              <a:rPr lang="en-US" sz="3200" dirty="0" smtClean="0"/>
              <a:t>” , </a:t>
            </a:r>
            <a:r>
              <a:rPr lang="en-US" sz="1600" dirty="0" smtClean="0"/>
              <a:t>[</a:t>
            </a:r>
            <a:r>
              <a:rPr lang="en-US" dirty="0" smtClean="0"/>
              <a:t>Greek NT Lexicon]</a:t>
            </a:r>
          </a:p>
          <a:p>
            <a:pPr lvl="1"/>
            <a:r>
              <a:rPr lang="en-US" sz="3000" dirty="0" smtClean="0"/>
              <a:t>1)  to </a:t>
            </a:r>
            <a:r>
              <a:rPr lang="en-US" sz="3000" dirty="0"/>
              <a:t>dip repeatedly, to immerse, to submerge (of vessels sunk)</a:t>
            </a:r>
          </a:p>
          <a:p>
            <a:pPr lvl="1"/>
            <a:r>
              <a:rPr lang="en-US" sz="3000" dirty="0" smtClean="0"/>
              <a:t>2)  to </a:t>
            </a:r>
            <a:r>
              <a:rPr lang="en-US" sz="3000" dirty="0"/>
              <a:t>cleanse by dipping or submerging, to wash, to make clean with water, to wash one's self, bathe</a:t>
            </a:r>
          </a:p>
          <a:p>
            <a:pPr lvl="1"/>
            <a:r>
              <a:rPr lang="en-US" sz="3000" dirty="0" smtClean="0"/>
              <a:t>3)  to </a:t>
            </a:r>
            <a:r>
              <a:rPr lang="en-US" sz="3000" dirty="0"/>
              <a:t>overwhelm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3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is Immersion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3:23</a:t>
            </a:r>
          </a:p>
          <a:p>
            <a:r>
              <a:rPr lang="en-US" sz="3200" dirty="0" smtClean="0"/>
              <a:t>Acts 8:36</a:t>
            </a:r>
          </a:p>
          <a:p>
            <a:r>
              <a:rPr lang="en-US" sz="3200" dirty="0" smtClean="0"/>
              <a:t>Romans 6:4</a:t>
            </a:r>
          </a:p>
          <a:p>
            <a:r>
              <a:rPr lang="en-US" sz="3200" dirty="0" smtClean="0"/>
              <a:t>Colossians 2:12</a:t>
            </a:r>
          </a:p>
          <a:p>
            <a:r>
              <a:rPr lang="en-US" sz="3200" dirty="0" smtClean="0"/>
              <a:t>Mark 1:9-10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539419"/>
            <a:ext cx="4114800" cy="470898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u="sng" dirty="0" smtClean="0"/>
              <a:t>HISTORY</a:t>
            </a:r>
          </a:p>
          <a:p>
            <a:r>
              <a:rPr lang="en-US" sz="3000" dirty="0" smtClean="0"/>
              <a:t>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Century – Pouring practiced for those too ill to be immersed</a:t>
            </a:r>
          </a:p>
          <a:p>
            <a:endParaRPr lang="en-US" sz="3000" dirty="0"/>
          </a:p>
          <a:p>
            <a:r>
              <a:rPr lang="en-US" sz="3000" dirty="0" smtClean="0"/>
              <a:t>1311 AD – Sprinkling and pouring officially allowed by Catholic Church as substitutes for immersion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884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Now John also was baptizing in </a:t>
            </a:r>
            <a:r>
              <a:rPr lang="en-US" sz="3200" dirty="0" err="1"/>
              <a:t>Aenon</a:t>
            </a:r>
            <a:r>
              <a:rPr lang="en-US" sz="3200" dirty="0"/>
              <a:t> near Salim, because there was </a:t>
            </a:r>
            <a:r>
              <a:rPr lang="en-US" sz="3200" u="sng" dirty="0"/>
              <a:t>much water</a:t>
            </a:r>
            <a:r>
              <a:rPr lang="en-US" sz="3200" dirty="0"/>
              <a:t> there. And they came and were baptized. </a:t>
            </a:r>
          </a:p>
        </p:txBody>
      </p:sp>
    </p:spTree>
    <p:extLst>
      <p:ext uri="{BB962C8B-B14F-4D97-AF65-F5344CB8AC3E}">
        <p14:creationId xmlns:p14="http://schemas.microsoft.com/office/powerpoint/2010/main" val="15665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8:38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So he commanded the chariot to stand still. And both Philip and the eunuch </a:t>
            </a:r>
            <a:r>
              <a:rPr lang="en-US" sz="3200" u="sng" dirty="0"/>
              <a:t>went down into the water</a:t>
            </a:r>
            <a:r>
              <a:rPr lang="en-US" sz="3200" dirty="0"/>
              <a:t>, and he baptized him. </a:t>
            </a:r>
          </a:p>
        </p:txBody>
      </p:sp>
    </p:spTree>
    <p:extLst>
      <p:ext uri="{BB962C8B-B14F-4D97-AF65-F5344CB8AC3E}">
        <p14:creationId xmlns:p14="http://schemas.microsoft.com/office/powerpoint/2010/main" val="21346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6:4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 we were </a:t>
            </a:r>
            <a:r>
              <a:rPr lang="en-US" sz="3200" u="sng" dirty="0"/>
              <a:t>buried with Him through baptism</a:t>
            </a:r>
            <a:r>
              <a:rPr lang="en-US" sz="3200" dirty="0"/>
              <a:t> into death, that just as Christ was raised from the dead by the glory of the Father, even so we also should walk in newness of life.</a:t>
            </a:r>
          </a:p>
        </p:txBody>
      </p:sp>
    </p:spTree>
    <p:extLst>
      <p:ext uri="{BB962C8B-B14F-4D97-AF65-F5344CB8AC3E}">
        <p14:creationId xmlns:p14="http://schemas.microsoft.com/office/powerpoint/2010/main" val="20047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… </a:t>
            </a:r>
            <a:r>
              <a:rPr lang="en-US" sz="3200" u="sng" dirty="0" smtClean="0"/>
              <a:t>buried </a:t>
            </a:r>
            <a:r>
              <a:rPr lang="en-US" sz="3200" u="sng" dirty="0"/>
              <a:t>with Him in baptism</a:t>
            </a:r>
            <a:r>
              <a:rPr lang="en-US" sz="3200" dirty="0"/>
              <a:t>, in which you also were raised with </a:t>
            </a:r>
            <a:r>
              <a:rPr lang="en-US" sz="3200" i="1" dirty="0"/>
              <a:t>Him</a:t>
            </a:r>
            <a:r>
              <a:rPr lang="en-US" sz="3200" dirty="0"/>
              <a:t> through faith in the working of God, who raised Him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31398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What do the Scriptures say about baptism?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3352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Church of Christ 101 – Baptism</a:t>
            </a:r>
          </a:p>
          <a:p>
            <a:r>
              <a:rPr lang="en-US" sz="3200" dirty="0" smtClean="0"/>
              <a:t>Old Testament</a:t>
            </a:r>
          </a:p>
          <a:p>
            <a:r>
              <a:rPr lang="en-US" sz="3200" dirty="0" smtClean="0"/>
              <a:t>New Testament</a:t>
            </a:r>
          </a:p>
          <a:p>
            <a:pPr lvl="1"/>
            <a:r>
              <a:rPr lang="en-US" sz="3000" dirty="0" smtClean="0"/>
              <a:t>Q:  How did they make pickles 2,200 years ago?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768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1:9-10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baseline="30000" dirty="0"/>
              <a:t> </a:t>
            </a:r>
            <a:r>
              <a:rPr lang="en-US" sz="3200" dirty="0"/>
              <a:t>It came to pass in those days </a:t>
            </a:r>
            <a:r>
              <a:rPr lang="en-US" sz="3200" i="1" dirty="0"/>
              <a:t>that</a:t>
            </a:r>
            <a:r>
              <a:rPr lang="en-US" sz="3200" dirty="0"/>
              <a:t> Jesus came from Nazareth of Galilee, and was baptized by John in the Jordan. </a:t>
            </a:r>
            <a:r>
              <a:rPr lang="en-US" sz="3200" b="1" baseline="30000" dirty="0"/>
              <a:t>10 </a:t>
            </a:r>
            <a:r>
              <a:rPr lang="en-US" sz="3200" dirty="0"/>
              <a:t>And immediately, </a:t>
            </a:r>
            <a:r>
              <a:rPr lang="en-US" sz="3200" u="sng" dirty="0"/>
              <a:t>coming up </a:t>
            </a:r>
            <a:r>
              <a:rPr lang="en-US" sz="3200" u="sng" dirty="0" smtClean="0"/>
              <a:t>from</a:t>
            </a:r>
            <a:r>
              <a:rPr lang="en-US" sz="3200" u="sng" dirty="0"/>
              <a:t> the water, He saw the heavens parting and the Spirit </a:t>
            </a:r>
            <a:r>
              <a:rPr lang="en-US" sz="3200" dirty="0"/>
              <a:t>descending upon Him like a dove.</a:t>
            </a:r>
          </a:p>
        </p:txBody>
      </p:sp>
    </p:spTree>
    <p:extLst>
      <p:ext uri="{BB962C8B-B14F-4D97-AF65-F5344CB8AC3E}">
        <p14:creationId xmlns:p14="http://schemas.microsoft.com/office/powerpoint/2010/main" val="175108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is Commanded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Acts 2:38</a:t>
            </a:r>
          </a:p>
          <a:p>
            <a:r>
              <a:rPr lang="en-US" sz="3200" dirty="0" smtClean="0"/>
              <a:t>Mark 16:16</a:t>
            </a:r>
          </a:p>
          <a:p>
            <a:r>
              <a:rPr lang="en-US" sz="3200" dirty="0" smtClean="0"/>
              <a:t>Galatians 3:27</a:t>
            </a:r>
          </a:p>
          <a:p>
            <a:r>
              <a:rPr lang="en-US" sz="3200" dirty="0" smtClean="0"/>
              <a:t>John 3:5</a:t>
            </a:r>
          </a:p>
          <a:p>
            <a:r>
              <a:rPr lang="en-US" sz="3200" dirty="0" smtClean="0"/>
              <a:t>Acts 22:16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3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Then Peter said to them, “Repent, </a:t>
            </a:r>
            <a:r>
              <a:rPr lang="en-US" sz="3200" u="sng" dirty="0"/>
              <a:t>and let every one of you be baptized</a:t>
            </a:r>
            <a:r>
              <a:rPr lang="en-US" sz="3200" dirty="0"/>
              <a:t> in the name of Jesus Christ for the remission of sins; and you shall receive the gift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19600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16:16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He who believes </a:t>
            </a:r>
            <a:r>
              <a:rPr lang="en-US" sz="3200" u="sng" dirty="0"/>
              <a:t>and is baptized will be saved</a:t>
            </a:r>
            <a:r>
              <a:rPr lang="en-US" sz="3200" dirty="0"/>
              <a:t>; but he who does not believe will be condemned.</a:t>
            </a:r>
          </a:p>
        </p:txBody>
      </p:sp>
    </p:spTree>
    <p:extLst>
      <p:ext uri="{BB962C8B-B14F-4D97-AF65-F5344CB8AC3E}">
        <p14:creationId xmlns:p14="http://schemas.microsoft.com/office/powerpoint/2010/main" val="3890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For as many of you as were </a:t>
            </a:r>
            <a:r>
              <a:rPr lang="en-US" sz="3200" u="sng" dirty="0"/>
              <a:t>baptized into Christ</a:t>
            </a:r>
            <a:r>
              <a:rPr lang="en-US" sz="3200" dirty="0"/>
              <a:t> have put on Christ. </a:t>
            </a:r>
          </a:p>
        </p:txBody>
      </p:sp>
    </p:spTree>
    <p:extLst>
      <p:ext uri="{BB962C8B-B14F-4D97-AF65-F5344CB8AC3E}">
        <p14:creationId xmlns:p14="http://schemas.microsoft.com/office/powerpoint/2010/main" val="38493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answered, “Most assuredly, I say to you, unless one is </a:t>
            </a:r>
            <a:r>
              <a:rPr lang="en-US" sz="3200" u="sng" dirty="0"/>
              <a:t>born of water </a:t>
            </a:r>
            <a:r>
              <a:rPr lang="en-US" sz="3200" dirty="0"/>
              <a:t>and the Spirit, he </a:t>
            </a:r>
            <a:r>
              <a:rPr lang="en-US" sz="3200" u="sng" dirty="0"/>
              <a:t>cannot enter the kingdom of God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3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now why are you waiting? </a:t>
            </a:r>
            <a:r>
              <a:rPr lang="en-US" sz="3200" u="sng" dirty="0"/>
              <a:t>Arise and be baptized</a:t>
            </a:r>
            <a:r>
              <a:rPr lang="en-US" sz="3200" dirty="0"/>
              <a:t>, and wash away your sins, calling on the name of the Lord.’</a:t>
            </a:r>
          </a:p>
        </p:txBody>
      </p:sp>
    </p:spTree>
    <p:extLst>
      <p:ext uri="{BB962C8B-B14F-4D97-AF65-F5344CB8AC3E}">
        <p14:creationId xmlns:p14="http://schemas.microsoft.com/office/powerpoint/2010/main" val="8633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/>
          <a:lstStyle/>
          <a:p>
            <a:r>
              <a:rPr lang="en-US" dirty="0" smtClean="0"/>
              <a:t>Q: </a:t>
            </a:r>
            <a:r>
              <a:rPr lang="en-US" sz="4800" dirty="0"/>
              <a:t>How did they make pickles 2,200 years ago?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A:  A Greek physician named </a:t>
            </a:r>
            <a:r>
              <a:rPr lang="en-US" sz="3200" dirty="0" err="1" smtClean="0"/>
              <a:t>Nicander</a:t>
            </a:r>
            <a:r>
              <a:rPr lang="en-US" sz="3200" dirty="0" smtClean="0"/>
              <a:t> wrote a recipe about 200 B.C. for making pickles, and used the word “</a:t>
            </a:r>
            <a:r>
              <a:rPr lang="en-US" sz="3200" i="1" dirty="0" err="1" smtClean="0"/>
              <a:t>baptizo</a:t>
            </a:r>
            <a:r>
              <a:rPr lang="en-US" sz="3200" dirty="0" smtClean="0"/>
              <a:t>” and another form of the word “</a:t>
            </a:r>
            <a:r>
              <a:rPr lang="en-US" sz="3200" i="1" dirty="0" err="1" smtClean="0"/>
              <a:t>bapto</a:t>
            </a:r>
            <a:r>
              <a:rPr lang="en-US" sz="3200" dirty="0" smtClean="0"/>
              <a:t>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2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/>
          <a:lstStyle/>
          <a:p>
            <a:r>
              <a:rPr lang="en-US" dirty="0"/>
              <a:t>Q: </a:t>
            </a:r>
            <a:r>
              <a:rPr lang="en-US" sz="4800" dirty="0"/>
              <a:t>How did they make pickles 2,200 years ago?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To </a:t>
            </a:r>
            <a:r>
              <a:rPr lang="en-US" sz="3000" dirty="0"/>
              <a:t>make a pickle, the v</a:t>
            </a:r>
            <a:r>
              <a:rPr lang="en-US" sz="3000" dirty="0" smtClean="0"/>
              <a:t>egetable </a:t>
            </a:r>
            <a:r>
              <a:rPr lang="en-US" sz="3000" dirty="0"/>
              <a:t>should first be </a:t>
            </a:r>
            <a:r>
              <a:rPr lang="en-US" sz="3000" dirty="0" smtClean="0"/>
              <a:t>'dipped‘ (</a:t>
            </a:r>
            <a:r>
              <a:rPr lang="en-US" sz="3000" i="1" dirty="0" err="1"/>
              <a:t>bapto</a:t>
            </a:r>
            <a:r>
              <a:rPr lang="en-US" sz="3000" dirty="0"/>
              <a:t>) into boiling water and then </a:t>
            </a:r>
            <a:r>
              <a:rPr lang="en-US" sz="3000" dirty="0" smtClean="0"/>
              <a:t>'baptized‘  </a:t>
            </a:r>
            <a:r>
              <a:rPr lang="en-US" sz="3000" dirty="0"/>
              <a:t>(</a:t>
            </a:r>
            <a:r>
              <a:rPr lang="en-US" sz="3000" i="1" dirty="0" err="1"/>
              <a:t>baptizo</a:t>
            </a:r>
            <a:r>
              <a:rPr lang="en-US" sz="3000" dirty="0"/>
              <a:t>) in </a:t>
            </a:r>
            <a:r>
              <a:rPr lang="en-US" sz="3000" dirty="0" smtClean="0"/>
              <a:t>the vinegar.</a:t>
            </a:r>
          </a:p>
          <a:p>
            <a:endParaRPr lang="en-US" sz="2800" u="sng" dirty="0" smtClean="0"/>
          </a:p>
          <a:p>
            <a:r>
              <a:rPr lang="en-US" sz="2800" u="sng" dirty="0" smtClean="0"/>
              <a:t>Both </a:t>
            </a:r>
            <a:r>
              <a:rPr lang="en-US" sz="2800" u="sng" dirty="0"/>
              <a:t>verbs concern </a:t>
            </a:r>
            <a:r>
              <a:rPr lang="en-US" sz="2800" u="sng" dirty="0" smtClean="0"/>
              <a:t>immersion.</a:t>
            </a:r>
          </a:p>
          <a:p>
            <a:pPr lvl="1"/>
            <a:r>
              <a:rPr lang="en-US" sz="2800" dirty="0" smtClean="0"/>
              <a:t>The first, (</a:t>
            </a:r>
            <a:r>
              <a:rPr lang="en-US" sz="2800" i="1" dirty="0" err="1" smtClean="0"/>
              <a:t>bapto</a:t>
            </a:r>
            <a:r>
              <a:rPr lang="en-US" sz="2800" dirty="0" smtClean="0"/>
              <a:t>) is </a:t>
            </a:r>
            <a:r>
              <a:rPr lang="en-US" sz="2800" dirty="0"/>
              <a:t>temporary. </a:t>
            </a: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second,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baptizo</a:t>
            </a:r>
            <a:r>
              <a:rPr lang="en-US" sz="2800" dirty="0" smtClean="0"/>
              <a:t>)  produces </a:t>
            </a:r>
            <a:r>
              <a:rPr lang="en-US" sz="2800" dirty="0"/>
              <a:t>a permanent change. </a:t>
            </a:r>
            <a:endParaRPr lang="en-US" sz="28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5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We must experience a permanent change like the pickle – </a:t>
            </a:r>
            <a:r>
              <a:rPr lang="en-US" sz="3200" dirty="0" smtClean="0"/>
              <a:t>and not </a:t>
            </a:r>
            <a:r>
              <a:rPr lang="en-US" sz="3200" dirty="0"/>
              <a:t>just get wet! 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2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5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Why be baptized?</a:t>
            </a:r>
          </a:p>
          <a:p>
            <a:endParaRPr lang="en-US" sz="3000" dirty="0" smtClean="0"/>
          </a:p>
          <a:p>
            <a:r>
              <a:rPr lang="en-US" sz="3000" dirty="0" smtClean="0"/>
              <a:t>To wash away sins (Acts 22:16)</a:t>
            </a:r>
          </a:p>
          <a:p>
            <a:endParaRPr lang="en-US" sz="3000" dirty="0" smtClean="0"/>
          </a:p>
          <a:p>
            <a:r>
              <a:rPr lang="en-US" sz="3000" dirty="0" smtClean="0"/>
              <a:t>To become a member of the body of Christ   (1 Corinthians 12:13)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500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now why are you waiting? Arise and be baptized, and </a:t>
            </a:r>
            <a:r>
              <a:rPr lang="en-US" sz="3200" u="sng" dirty="0"/>
              <a:t>wash away your sins</a:t>
            </a:r>
            <a:r>
              <a:rPr lang="en-US" sz="3200" dirty="0"/>
              <a:t>, calling on the name of the Lord.’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25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For by one Spirit we were all </a:t>
            </a:r>
            <a:r>
              <a:rPr lang="en-US" sz="3200" u="sng" dirty="0"/>
              <a:t>baptized into one body</a:t>
            </a:r>
            <a:r>
              <a:rPr lang="en-US" sz="3200" dirty="0"/>
              <a:t>—whether Jews or Greeks, whether slaves or free—and have all been made to drink </a:t>
            </a:r>
            <a:r>
              <a:rPr lang="en-US" sz="3200" dirty="0" smtClean="0"/>
              <a:t>into</a:t>
            </a:r>
            <a:r>
              <a:rPr lang="en-US" sz="3200" dirty="0"/>
              <a:t> one Spirit.</a:t>
            </a:r>
          </a:p>
        </p:txBody>
      </p:sp>
    </p:spTree>
    <p:extLst>
      <p:ext uri="{BB962C8B-B14F-4D97-AF65-F5344CB8AC3E}">
        <p14:creationId xmlns:p14="http://schemas.microsoft.com/office/powerpoint/2010/main" val="23850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Church of Christ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848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Baptism </a:t>
            </a:r>
            <a:r>
              <a:rPr lang="en-US" sz="3000" dirty="0"/>
              <a:t>is the immersion of the body in water, </a:t>
            </a:r>
            <a:r>
              <a:rPr lang="en-US" sz="3000" dirty="0" smtClean="0"/>
              <a:t>  re-enacting </a:t>
            </a:r>
            <a:r>
              <a:rPr lang="en-US" sz="3000" dirty="0"/>
              <a:t>the death, burial, and resurrection of Jesus for the remission of sin (Romans 6:1-6; Colossians 2:12-13; Acts 8:35-39; John 3:3-5).</a:t>
            </a:r>
            <a:br>
              <a:rPr lang="en-US" sz="3000" dirty="0"/>
            </a:br>
            <a:endParaRPr lang="en-US" sz="3000" dirty="0" smtClean="0"/>
          </a:p>
          <a:p>
            <a:r>
              <a:rPr lang="en-US" sz="3000" dirty="0" smtClean="0"/>
              <a:t>Baptism </a:t>
            </a:r>
            <a:r>
              <a:rPr lang="en-US" sz="3000" dirty="0"/>
              <a:t>is an act of obedience and faith that puts one into Christ (Galatians 3:26-28</a:t>
            </a:r>
            <a:r>
              <a:rPr lang="en-US" sz="3000" dirty="0" smtClean="0"/>
              <a:t>).</a:t>
            </a:r>
          </a:p>
          <a:p>
            <a:endParaRPr lang="en-US" sz="3000" dirty="0" smtClean="0"/>
          </a:p>
          <a:p>
            <a:r>
              <a:rPr lang="en-US" sz="3000" dirty="0" smtClean="0"/>
              <a:t>Baptism </a:t>
            </a:r>
            <a:r>
              <a:rPr lang="en-US" sz="3000" dirty="0"/>
              <a:t>adds one to the Lord's church (Acts 2:47).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Anyone who is taught, believes, is willing to repent, confess their faith and gladly receives the Word is a candidate for baptism.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a general rule, the Old Testament does not specifically mention </a:t>
            </a:r>
            <a:r>
              <a:rPr lang="en-US" sz="3200" u="sng" dirty="0" smtClean="0"/>
              <a:t>baptism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However, there are several instances where baptism is used as a type and anti-type (</a:t>
            </a:r>
            <a:r>
              <a:rPr lang="en-US" sz="3200" b="1" dirty="0" smtClean="0"/>
              <a:t>typology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328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Noah and the Flood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Genesis 6-9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17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3:20-21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 is also an antitype which now saves us—baptism (not the removal of the filth of the flesh, but the answer of a good conscience toward God), through the resurrection of Jesus </a:t>
            </a:r>
            <a:r>
              <a:rPr lang="en-US" sz="3200" dirty="0" smtClean="0"/>
              <a:t>Christ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23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 and the Red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Exodus 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3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10:1-2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Moreover, brethren, I do not want you to be unaware that all our fathers were under the cloud, all passed through the sea, </a:t>
            </a:r>
            <a:r>
              <a:rPr lang="en-US" sz="3200" b="1" baseline="30000" dirty="0"/>
              <a:t>2 </a:t>
            </a:r>
            <a:r>
              <a:rPr lang="en-US" sz="3200" dirty="0"/>
              <a:t>all were baptized into Moses in the cloud and in the sea</a:t>
            </a:r>
          </a:p>
        </p:txBody>
      </p:sp>
    </p:spTree>
    <p:extLst>
      <p:ext uri="{BB962C8B-B14F-4D97-AF65-F5344CB8AC3E}">
        <p14:creationId xmlns:p14="http://schemas.microsoft.com/office/powerpoint/2010/main" val="3368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944</TotalTime>
  <Words>909</Words>
  <Application>Microsoft Office PowerPoint</Application>
  <PresentationFormat>On-screen Show (4:3)</PresentationFormat>
  <Paragraphs>105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PowerPoint Presentation</vt:lpstr>
      <vt:lpstr>What do the Scriptures say about baptism?</vt:lpstr>
      <vt:lpstr>PowerPoint Presentation</vt:lpstr>
      <vt:lpstr>Church of Christ 101</vt:lpstr>
      <vt:lpstr>Baptism in the Old Testament</vt:lpstr>
      <vt:lpstr>Noah and the Flood</vt:lpstr>
      <vt:lpstr>1 Peter 3:20-21</vt:lpstr>
      <vt:lpstr>Moses and the Red Sea</vt:lpstr>
      <vt:lpstr>1 Corinthians 10:1-2</vt:lpstr>
      <vt:lpstr>Water of Purification</vt:lpstr>
      <vt:lpstr>Proselyte Baptism</vt:lpstr>
      <vt:lpstr>Naaman at the Jordan River</vt:lpstr>
      <vt:lpstr>Luke 4:27</vt:lpstr>
      <vt:lpstr>Baptism in the New Testament</vt:lpstr>
      <vt:lpstr>Baptism is Immersion in Water</vt:lpstr>
      <vt:lpstr>John 3:23</vt:lpstr>
      <vt:lpstr>Acts 8:38</vt:lpstr>
      <vt:lpstr>Romans 6:4</vt:lpstr>
      <vt:lpstr>Colossians 2:12</vt:lpstr>
      <vt:lpstr>Mark 1:9-10</vt:lpstr>
      <vt:lpstr>Baptism is Commanded</vt:lpstr>
      <vt:lpstr>Acts 2:38</vt:lpstr>
      <vt:lpstr>Mark 16:16</vt:lpstr>
      <vt:lpstr>Galatians 3:27</vt:lpstr>
      <vt:lpstr>John 3:5</vt:lpstr>
      <vt:lpstr>Acts 22:16</vt:lpstr>
      <vt:lpstr>Q: How did they make pickles 2,200 years ago?</vt:lpstr>
      <vt:lpstr>Q: How did they make pickles 2,200 years ago?</vt:lpstr>
      <vt:lpstr>Moral of the Story</vt:lpstr>
      <vt:lpstr>Conclusion</vt:lpstr>
      <vt:lpstr>Acts 22:16</vt:lpstr>
      <vt:lpstr>1 Corinthians 12:13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103</cp:revision>
  <dcterms:created xsi:type="dcterms:W3CDTF">2006-08-16T00:00:00Z</dcterms:created>
  <dcterms:modified xsi:type="dcterms:W3CDTF">2016-01-31T19:53:05Z</dcterms:modified>
</cp:coreProperties>
</file>