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90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91" r:id="rId18"/>
    <p:sldId id="292" r:id="rId19"/>
    <p:sldId id="277" r:id="rId20"/>
    <p:sldId id="278" r:id="rId21"/>
    <p:sldId id="279" r:id="rId22"/>
    <p:sldId id="281" r:id="rId23"/>
    <p:sldId id="288" r:id="rId24"/>
    <p:sldId id="280" r:id="rId25"/>
    <p:sldId id="282" r:id="rId26"/>
    <p:sldId id="284" r:id="rId27"/>
    <p:sldId id="285" r:id="rId28"/>
    <p:sldId id="286" r:id="rId29"/>
    <p:sldId id="287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99724"/>
            <a:ext cx="7315200" cy="3200876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</a:rPr>
              <a:t>Church of Christ 101</a:t>
            </a:r>
          </a:p>
          <a:p>
            <a:pPr algn="ctr"/>
            <a:endParaRPr lang="en-US" sz="5400" b="1" dirty="0">
              <a:ln w="50800"/>
            </a:endParaRPr>
          </a:p>
          <a:p>
            <a:pPr algn="ctr"/>
            <a:r>
              <a:rPr lang="en-US" sz="4000" b="1" i="1" cap="none" spc="0" dirty="0" smtClean="0">
                <a:ln w="50800"/>
                <a:effectLst/>
              </a:rPr>
              <a:t>A </a:t>
            </a:r>
            <a:r>
              <a:rPr lang="en-US" sz="4000" b="1" i="1" dirty="0" smtClean="0">
                <a:ln w="50800"/>
              </a:rPr>
              <a:t>Scriptural Beginning</a:t>
            </a:r>
            <a:endParaRPr lang="en-US" sz="4000" b="1" i="1" cap="none" spc="0" dirty="0" smtClean="0">
              <a:ln w="50800"/>
              <a:effectLst/>
            </a:endParaRPr>
          </a:p>
          <a:p>
            <a:pPr algn="ctr"/>
            <a:endParaRPr lang="en-US" sz="5400" b="1" i="1" cap="none" spc="0" dirty="0" smtClean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15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During the Christian age, the Church would be established in the city of Jerusalem for the benefit of all nations.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04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2 – Luke 24:46-49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“Thus it is written, and thus it was necessary for the Christ to suffer and to </a:t>
            </a:r>
            <a:r>
              <a:rPr lang="en-US" sz="3000" dirty="0" smtClean="0"/>
              <a:t>rise</a:t>
            </a:r>
            <a:r>
              <a:rPr lang="en-US" sz="3000" dirty="0"/>
              <a:t> from the dead the third day, </a:t>
            </a:r>
            <a:r>
              <a:rPr lang="en-US" sz="3000" b="1" baseline="30000" dirty="0"/>
              <a:t>47 </a:t>
            </a:r>
            <a:r>
              <a:rPr lang="en-US" sz="3000" dirty="0"/>
              <a:t>and that </a:t>
            </a:r>
            <a:r>
              <a:rPr lang="en-US" sz="3000" u="sng" dirty="0"/>
              <a:t>repentance and remission of sins</a:t>
            </a:r>
            <a:r>
              <a:rPr lang="en-US" sz="3000" dirty="0"/>
              <a:t> should be preached in His name to </a:t>
            </a:r>
            <a:r>
              <a:rPr lang="en-US" sz="3000" u="sng" dirty="0"/>
              <a:t>all nations</a:t>
            </a:r>
            <a:r>
              <a:rPr lang="en-US" sz="3000" dirty="0"/>
              <a:t>, beginning at </a:t>
            </a:r>
            <a:r>
              <a:rPr lang="en-US" sz="3000" u="sng" dirty="0"/>
              <a:t>Jerusalem</a:t>
            </a:r>
            <a:r>
              <a:rPr lang="en-US" sz="3000" dirty="0"/>
              <a:t>. </a:t>
            </a:r>
            <a:r>
              <a:rPr lang="en-US" sz="3000" b="1" baseline="30000" dirty="0"/>
              <a:t>48 </a:t>
            </a:r>
            <a:r>
              <a:rPr lang="en-US" sz="3000" dirty="0"/>
              <a:t>And you are </a:t>
            </a:r>
            <a:r>
              <a:rPr lang="en-US" sz="3000" u="sng" dirty="0"/>
              <a:t>witnesses</a:t>
            </a:r>
            <a:r>
              <a:rPr lang="en-US" sz="3000" dirty="0"/>
              <a:t> of these things. </a:t>
            </a:r>
            <a:r>
              <a:rPr lang="en-US" sz="3000" b="1" baseline="30000" dirty="0"/>
              <a:t>49 </a:t>
            </a:r>
            <a:r>
              <a:rPr lang="en-US" sz="3000" dirty="0"/>
              <a:t>Behold, I send the Promise of My Father upon you; but tarry in the city of </a:t>
            </a:r>
            <a:r>
              <a:rPr lang="en-US" sz="3000" dirty="0" smtClean="0"/>
              <a:t>Jerusalem</a:t>
            </a:r>
            <a:r>
              <a:rPr lang="en-US" sz="3000" dirty="0"/>
              <a:t> until you are endued with </a:t>
            </a:r>
            <a:r>
              <a:rPr lang="en-US" sz="3000" u="sng" dirty="0"/>
              <a:t>power from on high</a:t>
            </a:r>
            <a:r>
              <a:rPr lang="en-US" sz="3000" dirty="0"/>
              <a:t>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464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1600200" cy="2971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WHO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WHAT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WHEN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WHERE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8288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All Nations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3622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Holy Spirit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2920425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Witnesses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3480375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Jerusalem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051578"/>
            <a:ext cx="3352800" cy="1077218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Repentance and Remission of sin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671455" y="2915223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Apostle’s Lifetime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91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of Time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Matthew </a:t>
            </a:r>
            <a:r>
              <a:rPr lang="en-US" sz="3000" dirty="0" smtClean="0"/>
              <a:t>3:1-2</a:t>
            </a:r>
          </a:p>
          <a:p>
            <a:pPr marL="114300" indent="0">
              <a:buNone/>
            </a:pPr>
            <a:r>
              <a:rPr lang="en-US" sz="3200" dirty="0"/>
              <a:t>In those days John the Baptist came preaching in the wilderness of Judea, </a:t>
            </a:r>
            <a:r>
              <a:rPr lang="en-US" sz="3200" b="1" baseline="30000" dirty="0"/>
              <a:t>2 </a:t>
            </a:r>
            <a:r>
              <a:rPr lang="en-US" sz="3200" dirty="0"/>
              <a:t>and saying, “Repent, for the kingdom of heaven </a:t>
            </a:r>
            <a:r>
              <a:rPr lang="en-US" sz="3200" u="sng" dirty="0"/>
              <a:t>is at hand</a:t>
            </a:r>
            <a:r>
              <a:rPr lang="en-US" sz="3200" dirty="0"/>
              <a:t>!”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581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of Time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Mark </a:t>
            </a:r>
            <a:r>
              <a:rPr lang="en-US" sz="3000" dirty="0" smtClean="0"/>
              <a:t>9:1</a:t>
            </a:r>
          </a:p>
          <a:p>
            <a:pPr marL="114300" indent="0">
              <a:buNone/>
            </a:pPr>
            <a:r>
              <a:rPr lang="en-US" sz="3200" dirty="0"/>
              <a:t>And He said to them, “Assuredly, I say to you that there are some standing here who </a:t>
            </a:r>
            <a:r>
              <a:rPr lang="en-US" sz="3200" u="sng" dirty="0"/>
              <a:t>will not taste death </a:t>
            </a:r>
            <a:r>
              <a:rPr lang="en-US" sz="3200" dirty="0"/>
              <a:t>till they see the kingdom of God present with power.”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473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362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Can we verify the beginning of the Church in the Scriptures based on these descriptions?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3 – Acts </a:t>
            </a:r>
            <a:r>
              <a:rPr lang="en-US" dirty="0" smtClean="0"/>
              <a:t>2:17-21 (Joel)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153400" cy="3962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900" dirty="0"/>
              <a:t>‘And it shall come to pass in the </a:t>
            </a:r>
            <a:r>
              <a:rPr lang="en-US" sz="2900" u="sng" dirty="0"/>
              <a:t>last days</a:t>
            </a:r>
            <a:r>
              <a:rPr lang="en-US" sz="2900" dirty="0"/>
              <a:t>, says God,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That I will </a:t>
            </a:r>
            <a:r>
              <a:rPr lang="en-US" sz="2900" u="sng" dirty="0"/>
              <a:t>pour out of My Spirit </a:t>
            </a:r>
            <a:r>
              <a:rPr lang="en-US" sz="2900" dirty="0"/>
              <a:t>on </a:t>
            </a:r>
            <a:r>
              <a:rPr lang="en-US" sz="2900" u="sng" dirty="0"/>
              <a:t>all flesh</a:t>
            </a:r>
            <a:r>
              <a:rPr lang="en-US" sz="2900" dirty="0"/>
              <a:t>;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Your sons and your daughters shall prophesy,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Your young men shall see visions,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Your old men shall dream dreams.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b="1" baseline="30000" dirty="0"/>
              <a:t>18 </a:t>
            </a:r>
            <a:r>
              <a:rPr lang="en-US" sz="2900" dirty="0"/>
              <a:t>And on My menservants and on My maidservants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I will pour out My Spirit in those days;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And they shall prophesy.</a:t>
            </a: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7564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3 – Acts </a:t>
            </a:r>
            <a:r>
              <a:rPr lang="en-US" dirty="0" smtClean="0"/>
              <a:t>2:17-21 (Joel)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62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baseline="30000" dirty="0" smtClean="0"/>
              <a:t>19</a:t>
            </a:r>
            <a:r>
              <a:rPr lang="en-US" sz="3000" b="1" baseline="30000" dirty="0"/>
              <a:t> </a:t>
            </a:r>
            <a:r>
              <a:rPr lang="en-US" sz="3000" dirty="0"/>
              <a:t>I will show wonders in heaven above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And signs in the earth beneath: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Blood and fire and vapor of smoke.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baseline="30000" dirty="0"/>
              <a:t>20 </a:t>
            </a:r>
            <a:r>
              <a:rPr lang="en-US" sz="3000" dirty="0"/>
              <a:t>The sun shall be turned into darkness,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And the moon into </a:t>
            </a:r>
            <a:r>
              <a:rPr lang="en-US" sz="3000" dirty="0" smtClean="0"/>
              <a:t>blood,  Before </a:t>
            </a:r>
            <a:r>
              <a:rPr lang="en-US" sz="3000" dirty="0"/>
              <a:t>the coming of the great and awesome day of the L</a:t>
            </a:r>
            <a:r>
              <a:rPr lang="en-US" sz="3000" cap="small" dirty="0"/>
              <a:t>ord</a:t>
            </a:r>
            <a:r>
              <a:rPr lang="en-US" sz="3000" dirty="0"/>
              <a:t>.</a:t>
            </a:r>
            <a:r>
              <a:rPr lang="en-US" sz="3000" dirty="0"/>
              <a:t/>
            </a:r>
            <a:br>
              <a:rPr lang="en-US" sz="3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3 – Acts </a:t>
            </a:r>
            <a:r>
              <a:rPr lang="en-US" dirty="0" smtClean="0"/>
              <a:t>2:17-21 (Joel)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baseline="30000" dirty="0" smtClean="0"/>
              <a:t>21</a:t>
            </a:r>
            <a:r>
              <a:rPr lang="en-US" sz="3200" b="1" baseline="30000" dirty="0"/>
              <a:t> </a:t>
            </a:r>
            <a:r>
              <a:rPr lang="en-US" sz="3200" dirty="0"/>
              <a:t>And it shall come to pass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That</a:t>
            </a:r>
            <a:r>
              <a:rPr lang="en-US" sz="3200" dirty="0"/>
              <a:t> whoever calls on the name of the L</a:t>
            </a:r>
            <a:r>
              <a:rPr lang="en-US" sz="3200" cap="small" dirty="0"/>
              <a:t>ord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Shall be </a:t>
            </a:r>
            <a:r>
              <a:rPr lang="en-US" sz="3200" u="sng" dirty="0"/>
              <a:t>saved</a:t>
            </a:r>
            <a:r>
              <a:rPr lang="en-US" sz="3200" dirty="0"/>
              <a:t>.’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8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1600200" cy="2971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WHO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WHAT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WHEN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WHERE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8288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All Flesh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3622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Pour out the Spirit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28956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Last Days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3480375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051578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Salvation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068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391400" cy="116955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chemeClr val="bg1"/>
                </a:solidFill>
              </a:rPr>
              <a:t>LEVEL 1</a:t>
            </a:r>
            <a:endParaRPr lang="en-US" sz="7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971800"/>
            <a:ext cx="7391400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chemeClr val="bg1"/>
                </a:solidFill>
              </a:rPr>
              <a:t>LEVEL 2</a:t>
            </a:r>
            <a:endParaRPr lang="en-US" sz="7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240649"/>
            <a:ext cx="7391400" cy="116955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chemeClr val="bg1"/>
                </a:solidFill>
              </a:rPr>
              <a:t>LEVEL 3</a:t>
            </a:r>
            <a:endParaRPr lang="en-US" sz="7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9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Joel 2:32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it shall come to pass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That</a:t>
            </a:r>
            <a:r>
              <a:rPr lang="en-US" sz="3200" dirty="0"/>
              <a:t> whoever calls on the name of the </a:t>
            </a:r>
            <a:r>
              <a:rPr lang="en-US" sz="3200" cap="small" dirty="0"/>
              <a:t>Lord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Shall be saved.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For in </a:t>
            </a:r>
            <a:r>
              <a:rPr lang="en-US" sz="3200" u="sng" dirty="0"/>
              <a:t>Mount Zion and in Jerusalem </a:t>
            </a:r>
            <a:r>
              <a:rPr lang="en-US" sz="3200" dirty="0"/>
              <a:t>there shall be deliverance,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As the </a:t>
            </a:r>
            <a:r>
              <a:rPr lang="en-US" sz="3200" cap="small" dirty="0"/>
              <a:t>Lord</a:t>
            </a:r>
            <a:r>
              <a:rPr lang="en-US" sz="3200" dirty="0"/>
              <a:t> has said,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Among the remnant whom the </a:t>
            </a:r>
            <a:r>
              <a:rPr lang="en-US" sz="3200" cap="small" dirty="0"/>
              <a:t>Lord</a:t>
            </a:r>
            <a:r>
              <a:rPr lang="en-US" sz="3200" dirty="0"/>
              <a:t> calls.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605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“This is that….”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Acts 2:16  “But this is what was spoken of…”  (NKJV</a:t>
            </a:r>
            <a:r>
              <a:rPr lang="en-US" sz="3200" dirty="0" smtClean="0"/>
              <a:t>)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Acts 2:16  “But this is that….”  (KJV)</a:t>
            </a: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The prophecies of Joel (as well as Isaiah, Daniel and others) were spoken in reference to the establishment of the Church!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12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1600200" cy="2971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WHO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WHAT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WHEN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WHERE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8288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All Flesh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23622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Pour out the Spirit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8956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Last Days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480375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Jerusalem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4051578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Salvation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828799"/>
            <a:ext cx="1905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Acts 2:5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2362199"/>
            <a:ext cx="1905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Acts 2:4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2895598"/>
            <a:ext cx="1905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Acts 2:1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3480374"/>
            <a:ext cx="1905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Acts 2:14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4051577"/>
            <a:ext cx="1905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Acts 2:38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4038600"/>
            <a:ext cx="3352800" cy="1077218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Repentance and </a:t>
            </a:r>
          </a:p>
          <a:p>
            <a:pPr algn="ctr"/>
            <a:r>
              <a:rPr lang="en-US" sz="3200" dirty="0" smtClean="0"/>
              <a:t>Remission of sins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70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Acts </a:t>
            </a:r>
            <a:r>
              <a:rPr lang="en-US" sz="3000" dirty="0" smtClean="0"/>
              <a:t>2:47</a:t>
            </a:r>
          </a:p>
          <a:p>
            <a:pPr marL="114300" indent="0">
              <a:buNone/>
            </a:pPr>
            <a:r>
              <a:rPr lang="en-US" sz="3000" dirty="0" smtClean="0"/>
              <a:t>…</a:t>
            </a:r>
            <a:r>
              <a:rPr lang="en-US" sz="3200" dirty="0"/>
              <a:t>And the Lord added to the </a:t>
            </a:r>
            <a:r>
              <a:rPr lang="en-US" sz="3200" dirty="0" smtClean="0"/>
              <a:t>church daily </a:t>
            </a:r>
            <a:r>
              <a:rPr lang="en-US" sz="3200" dirty="0"/>
              <a:t>those who were being saved.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723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On the first Day of Pentecost after the crucifixion of Jesus of Nazareth, in the </a:t>
            </a:r>
            <a:r>
              <a:rPr lang="en-US" sz="3200" dirty="0"/>
              <a:t>c</a:t>
            </a:r>
            <a:r>
              <a:rPr lang="en-US" sz="3200" dirty="0" smtClean="0"/>
              <a:t>ity of Jerusalem, the Church of Christ had its beginning.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This is the </a:t>
            </a:r>
            <a:r>
              <a:rPr lang="en-US" sz="3200" b="1" i="1" dirty="0" smtClean="0">
                <a:solidFill>
                  <a:srgbClr val="C00000"/>
                </a:solidFill>
              </a:rPr>
              <a:t>scriptural beginning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of the Church, and it can be verified by studying the account found in Acts 2.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61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Time, Place,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2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These three aspects are necessary to mark the beginning of any organization.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254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Time, Place and Purpose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46760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Time	</a:t>
            </a:r>
            <a:r>
              <a:rPr lang="en-US" sz="3200" dirty="0" smtClean="0"/>
              <a:t>	First Day of Pentecost after the 		crucifixion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24200"/>
            <a:ext cx="74676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Place	</a:t>
            </a:r>
            <a:r>
              <a:rPr lang="en-US" sz="3200" dirty="0" smtClean="0"/>
              <a:t>	City of Jerusalem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139625"/>
            <a:ext cx="74676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Purpose	</a:t>
            </a:r>
            <a:r>
              <a:rPr lang="en-US" sz="3200" dirty="0" smtClean="0"/>
              <a:t>To lead the obedient to salvation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617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fit?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4290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If any church claims to have been established before this day, </a:t>
            </a:r>
            <a:r>
              <a:rPr lang="en-US" sz="3000" b="1" i="1" dirty="0" smtClean="0"/>
              <a:t>it does not have a scriptural beginning!</a:t>
            </a:r>
          </a:p>
          <a:p>
            <a:pPr marL="114300" indent="0">
              <a:buNone/>
            </a:pPr>
            <a:endParaRPr lang="en-US" sz="3000" b="1" i="1" dirty="0" smtClean="0"/>
          </a:p>
          <a:p>
            <a:r>
              <a:rPr lang="en-US" sz="3000" dirty="0"/>
              <a:t>If any church claims to have been established </a:t>
            </a:r>
            <a:r>
              <a:rPr lang="en-US" sz="3000" dirty="0" smtClean="0"/>
              <a:t>after </a:t>
            </a:r>
            <a:r>
              <a:rPr lang="en-US" sz="3000" dirty="0"/>
              <a:t>this day, </a:t>
            </a:r>
            <a:r>
              <a:rPr lang="en-US" sz="3000" b="1" i="1" dirty="0"/>
              <a:t>it does not have a scriptural </a:t>
            </a:r>
            <a:r>
              <a:rPr lang="en-US" sz="3000" b="1" i="1" dirty="0" smtClean="0"/>
              <a:t>beginning</a:t>
            </a:r>
            <a:r>
              <a:rPr lang="en-US" sz="3000" dirty="0"/>
              <a:t>!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04676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fit?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81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If any church claims to have been established outside of the city of Jerusalem, </a:t>
            </a:r>
            <a:r>
              <a:rPr lang="en-US" sz="3000" b="1" i="1" dirty="0" smtClean="0"/>
              <a:t>it does not have a scriptural beginning!</a:t>
            </a:r>
          </a:p>
        </p:txBody>
      </p:sp>
    </p:spTree>
    <p:extLst>
      <p:ext uri="{BB962C8B-B14F-4D97-AF65-F5344CB8AC3E}">
        <p14:creationId xmlns:p14="http://schemas.microsoft.com/office/powerpoint/2010/main" val="37283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fit?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81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If any church claims a purpose other than leading the lost to salvation, </a:t>
            </a:r>
            <a:r>
              <a:rPr lang="en-US" sz="3000" b="1" i="1" dirty="0" smtClean="0"/>
              <a:t>it does not have a scriptural beginning!</a:t>
            </a:r>
          </a:p>
        </p:txBody>
      </p:sp>
    </p:spTree>
    <p:extLst>
      <p:ext uri="{BB962C8B-B14F-4D97-AF65-F5344CB8AC3E}">
        <p14:creationId xmlns:p14="http://schemas.microsoft.com/office/powerpoint/2010/main" val="21026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question is a simple one, yet will resound throughout eternity…..</a:t>
            </a:r>
          </a:p>
          <a:p>
            <a:endParaRPr lang="en-US" sz="3200" dirty="0"/>
          </a:p>
          <a:p>
            <a:pPr marL="114300" indent="0">
              <a:buNone/>
            </a:pPr>
            <a:r>
              <a:rPr lang="en-US" sz="3200" b="1" i="1" dirty="0" smtClean="0"/>
              <a:t>Are we members of a Church that has a scriptural beginning?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5259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scriptural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does the Old Testament say about the beginning of the Church</a:t>
            </a:r>
            <a:r>
              <a:rPr lang="en-US" sz="3200" dirty="0" smtClean="0"/>
              <a:t>?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What does the New Testament say about the beginning of the Church?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601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1 - Isaiah 2:2-3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581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Now it shall come to pass in the </a:t>
            </a:r>
            <a:r>
              <a:rPr lang="en-US" sz="3000" u="sng" dirty="0"/>
              <a:t>latter days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i="1" dirty="0"/>
              <a:t>That</a:t>
            </a:r>
            <a:r>
              <a:rPr lang="en-US" sz="3000" dirty="0"/>
              <a:t> the mountain of the </a:t>
            </a:r>
            <a:r>
              <a:rPr lang="en-US" sz="3000" u="sng" cap="small" dirty="0"/>
              <a:t>Lord</a:t>
            </a:r>
            <a:r>
              <a:rPr lang="en-US" sz="3000" u="sng" dirty="0"/>
              <a:t>’s house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Shall be established on the top of the mountains,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And shall be exalted above the hills;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And </a:t>
            </a:r>
            <a:r>
              <a:rPr lang="en-US" sz="3000" u="sng" dirty="0"/>
              <a:t>all nations</a:t>
            </a:r>
            <a:r>
              <a:rPr lang="en-US" sz="3000" dirty="0"/>
              <a:t> shall flow to it.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2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1 - Isaiah 2:2-3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14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b="1" baseline="30000" dirty="0" smtClean="0"/>
              <a:t>3</a:t>
            </a:r>
            <a:r>
              <a:rPr lang="en-US" sz="3000" b="1" baseline="30000" dirty="0"/>
              <a:t> </a:t>
            </a:r>
            <a:r>
              <a:rPr lang="en-US" sz="3000" dirty="0"/>
              <a:t>Many people shall come and say,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“Come, and let us go up to the mountain of the </a:t>
            </a:r>
            <a:r>
              <a:rPr lang="en-US" sz="3000" cap="small" dirty="0"/>
              <a:t>Lord</a:t>
            </a:r>
            <a:r>
              <a:rPr lang="en-US" sz="3000" dirty="0"/>
              <a:t>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To the house of the God of Jacob;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He will teach us His ways,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And we shall walk in His paths.”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For out of Zion shall go forth the law,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And the word of the </a:t>
            </a:r>
            <a:r>
              <a:rPr lang="en-US" sz="3000" cap="small" dirty="0"/>
              <a:t>Lord</a:t>
            </a:r>
            <a:r>
              <a:rPr lang="en-US" sz="3000" dirty="0"/>
              <a:t> from </a:t>
            </a:r>
            <a:r>
              <a:rPr lang="en-US" sz="3000" u="sng" dirty="0"/>
              <a:t>Jerusalem</a:t>
            </a:r>
            <a:r>
              <a:rPr lang="en-US" sz="3000" dirty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414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1600200" cy="2971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WHO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WHAT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WHEN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WHERE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8288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All Nations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3622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Lord’s House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2895600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Latter </a:t>
            </a:r>
            <a:r>
              <a:rPr lang="en-US" sz="3200" dirty="0" smtClean="0"/>
              <a:t>Days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3480375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Jerusalem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051578"/>
            <a:ext cx="3352800" cy="58477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660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“</a:t>
            </a:r>
            <a:r>
              <a:rPr lang="en-US" dirty="0" smtClean="0"/>
              <a:t>Latter </a:t>
            </a:r>
            <a:r>
              <a:rPr lang="en-US" dirty="0" smtClean="0"/>
              <a:t>Days”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Hebrews </a:t>
            </a:r>
            <a:r>
              <a:rPr lang="en-US" sz="3200" dirty="0" smtClean="0"/>
              <a:t>1:1-2</a:t>
            </a:r>
          </a:p>
          <a:p>
            <a:pPr marL="114300" indent="0">
              <a:buNone/>
            </a:pPr>
            <a:r>
              <a:rPr lang="en-US" sz="3200" dirty="0"/>
              <a:t>God, who at various times and in various ways spoke in time past to the fathers by the prophets, </a:t>
            </a:r>
            <a:r>
              <a:rPr lang="en-US" sz="3200" b="1" baseline="30000" dirty="0"/>
              <a:t>2 </a:t>
            </a:r>
            <a:r>
              <a:rPr lang="en-US" sz="3200" dirty="0"/>
              <a:t>has in these </a:t>
            </a:r>
            <a:r>
              <a:rPr lang="en-US" sz="3200" u="sng" dirty="0"/>
              <a:t>last days </a:t>
            </a:r>
            <a:r>
              <a:rPr lang="en-US" sz="3200" dirty="0"/>
              <a:t>spoken to us by </a:t>
            </a:r>
            <a:r>
              <a:rPr lang="en-US" sz="3200" i="1" dirty="0"/>
              <a:t>His</a:t>
            </a:r>
            <a:r>
              <a:rPr lang="en-US" sz="3200" dirty="0"/>
              <a:t> </a:t>
            </a:r>
            <a:r>
              <a:rPr lang="en-US" sz="3200" dirty="0" smtClean="0"/>
              <a:t>Son…</a:t>
            </a:r>
            <a:endParaRPr lang="en-US" sz="3200" dirty="0" smtClean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Not the end of the world, but rather the Christian age (</a:t>
            </a:r>
            <a:r>
              <a:rPr lang="en-US" sz="3200" i="1" dirty="0" smtClean="0"/>
              <a:t>often called the Christian Dispensation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595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Lord’s House?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429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1 Timothy </a:t>
            </a:r>
            <a:r>
              <a:rPr lang="en-US" sz="3000" dirty="0" smtClean="0"/>
              <a:t>3:15</a:t>
            </a:r>
          </a:p>
          <a:p>
            <a:pPr marL="114300" indent="0">
              <a:buNone/>
            </a:pPr>
            <a:r>
              <a:rPr lang="en-US" sz="3000" dirty="0" smtClean="0"/>
              <a:t>…</a:t>
            </a:r>
            <a:r>
              <a:rPr lang="en-US" sz="3200" i="1" dirty="0"/>
              <a:t>I write</a:t>
            </a:r>
            <a:r>
              <a:rPr lang="en-US" sz="3200" dirty="0"/>
              <a:t> so that you may know how you ought to conduct yourself in the </a:t>
            </a:r>
            <a:r>
              <a:rPr lang="en-US" sz="3200" u="sng" dirty="0"/>
              <a:t>house of God, which is the church </a:t>
            </a:r>
            <a:r>
              <a:rPr lang="en-US" sz="3200" dirty="0"/>
              <a:t>of the living God, the pillar and ground of the truth.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811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869</TotalTime>
  <Words>628</Words>
  <Application>Microsoft Office PowerPoint</Application>
  <PresentationFormat>On-screen Show (4:3)</PresentationFormat>
  <Paragraphs>126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Adjacency</vt:lpstr>
      <vt:lpstr>PowerPoint Presentation</vt:lpstr>
      <vt:lpstr>Where Are You?</vt:lpstr>
      <vt:lpstr>PowerPoint Presentation</vt:lpstr>
      <vt:lpstr>A scriptural beginning</vt:lpstr>
      <vt:lpstr>Passage 1 - Isaiah 2:2-3</vt:lpstr>
      <vt:lpstr>Passage 1 - Isaiah 2:2-3</vt:lpstr>
      <vt:lpstr>Breaking Down the Passage</vt:lpstr>
      <vt:lpstr>What are the “Latter Days”</vt:lpstr>
      <vt:lpstr>What is the Lord’s House?</vt:lpstr>
      <vt:lpstr>Summary</vt:lpstr>
      <vt:lpstr>Passage 2 – Luke 24:46-49</vt:lpstr>
      <vt:lpstr>Breaking Down the Passage</vt:lpstr>
      <vt:lpstr>Clarification of Time #1</vt:lpstr>
      <vt:lpstr>Clarification of Time #2</vt:lpstr>
      <vt:lpstr>Verification?</vt:lpstr>
      <vt:lpstr>Passage 3 – Acts 2:17-21 (Joel)</vt:lpstr>
      <vt:lpstr>Passage 3 – Acts 2:17-21 (Joel)</vt:lpstr>
      <vt:lpstr>Passage 3 – Acts 2:17-21 (Joel)</vt:lpstr>
      <vt:lpstr>Breaking Down the Passage</vt:lpstr>
      <vt:lpstr>Joel 2:32</vt:lpstr>
      <vt:lpstr>“This is that….”</vt:lpstr>
      <vt:lpstr>Breaking Down the Passage</vt:lpstr>
      <vt:lpstr>What about the Church?</vt:lpstr>
      <vt:lpstr>Summary</vt:lpstr>
      <vt:lpstr>Time, Place, and Purpose</vt:lpstr>
      <vt:lpstr>Time, Place and Purpose</vt:lpstr>
      <vt:lpstr>Does it fit?</vt:lpstr>
      <vt:lpstr>Does it fit?</vt:lpstr>
      <vt:lpstr>Does it fit?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92</cp:revision>
  <dcterms:created xsi:type="dcterms:W3CDTF">2006-08-16T00:00:00Z</dcterms:created>
  <dcterms:modified xsi:type="dcterms:W3CDTF">2016-01-03T02:29:35Z</dcterms:modified>
</cp:coreProperties>
</file>