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338" r:id="rId2"/>
    <p:sldId id="279" r:id="rId3"/>
    <p:sldId id="339" r:id="rId4"/>
    <p:sldId id="340" r:id="rId5"/>
    <p:sldId id="351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9" r:id="rId14"/>
    <p:sldId id="350" r:id="rId15"/>
    <p:sldId id="353" r:id="rId16"/>
    <p:sldId id="352" r:id="rId17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A527E90-FFE5-4B71-AD8B-EAAB80A8CF4C}">
          <p14:sldIdLst>
            <p14:sldId id="338"/>
            <p14:sldId id="279"/>
            <p14:sldId id="339"/>
            <p14:sldId id="340"/>
            <p14:sldId id="351"/>
            <p14:sldId id="341"/>
            <p14:sldId id="342"/>
            <p14:sldId id="343"/>
            <p14:sldId id="344"/>
            <p14:sldId id="345"/>
            <p14:sldId id="346"/>
            <p14:sldId id="347"/>
            <p14:sldId id="349"/>
            <p14:sldId id="350"/>
            <p14:sldId id="353"/>
            <p14:sldId id="352"/>
          </p14:sldIdLst>
        </p14:section>
        <p14:section name="Untitled Section" id="{2B0DECD1-BFD4-49EE-8915-87225E40935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DC59F-00F6-444E-939E-448808CF51A0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9A03B-9214-43C6-8A1A-C57488E8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1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B69A4-78F4-490B-87E8-8DFABD334AD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00DCC-E3AA-4593-A246-85B6A9033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08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040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BDD0D-C4BF-EE2D-983C-36A50218E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EGYPTIAN PLAGUES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B8152-7044-0A9E-C60C-23FDE37BB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8768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b="1" dirty="0"/>
              <a:t>Genesis 12:17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 the </a:t>
            </a:r>
            <a:r>
              <a:rPr lang="en-US" sz="2800" b="0" i="0" cap="small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plagued Pharaoh and his house with great plagues because of Sarai, Abram’s wife. </a:t>
            </a:r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F869401-B152-3775-13B9-2C6A0B055415}"/>
              </a:ext>
            </a:extLst>
          </p:cNvPr>
          <p:cNvSpPr txBox="1">
            <a:spLocks/>
          </p:cNvSpPr>
          <p:nvPr/>
        </p:nvSpPr>
        <p:spPr>
          <a:xfrm>
            <a:off x="4572000" y="1600200"/>
            <a:ext cx="4114800" cy="487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/>
              <a:t>(</a:t>
            </a:r>
            <a:r>
              <a:rPr lang="en-US" b="1" dirty="0"/>
              <a:t>Exodus 11:1</a:t>
            </a:r>
            <a:r>
              <a:rPr lang="en-US" dirty="0"/>
              <a:t>)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And the </a:t>
            </a:r>
            <a:r>
              <a:rPr lang="en-US" sz="2800" cap="small" dirty="0"/>
              <a:t>Lord</a:t>
            </a:r>
            <a:r>
              <a:rPr lang="en-US" sz="2800" dirty="0"/>
              <a:t> said to Moses, “I will bring one more plague on Pharaoh and on Egypt. </a:t>
            </a:r>
          </a:p>
        </p:txBody>
      </p:sp>
    </p:spTree>
    <p:extLst>
      <p:ext uri="{BB962C8B-B14F-4D97-AF65-F5344CB8AC3E}">
        <p14:creationId xmlns:p14="http://schemas.microsoft.com/office/powerpoint/2010/main" val="108517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BDD0D-C4BF-EE2D-983C-36A50218E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EXPULSION FROM EGYPT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B8152-7044-0A9E-C60C-23FDE37BB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8768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b="1" dirty="0"/>
              <a:t>Genesis 12:20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 Pharaoh commanded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men concerning him; and they sent him away, with his wife and all that he had.</a:t>
            </a:r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F869401-B152-3775-13B9-2C6A0B055415}"/>
              </a:ext>
            </a:extLst>
          </p:cNvPr>
          <p:cNvSpPr txBox="1">
            <a:spLocks/>
          </p:cNvSpPr>
          <p:nvPr/>
        </p:nvSpPr>
        <p:spPr>
          <a:xfrm>
            <a:off x="4572000" y="1600200"/>
            <a:ext cx="4114800" cy="487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/>
              <a:t>(</a:t>
            </a:r>
            <a:r>
              <a:rPr lang="en-US" b="1" dirty="0"/>
              <a:t>Exodus 12:33</a:t>
            </a:r>
            <a:r>
              <a:rPr lang="en-US" dirty="0"/>
              <a:t>)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And the Egyptians urged the people, that they might send them out of the land in haste. For they said, “We </a:t>
            </a:r>
            <a:r>
              <a:rPr lang="en-US" sz="2800" i="1" dirty="0"/>
              <a:t>shall</a:t>
            </a:r>
            <a:r>
              <a:rPr lang="en-US" sz="2800" dirty="0"/>
              <a:t> all </a:t>
            </a:r>
            <a:r>
              <a:rPr lang="en-US" sz="2800" i="1" dirty="0"/>
              <a:t>be</a:t>
            </a:r>
            <a:r>
              <a:rPr lang="en-US" sz="2800" dirty="0"/>
              <a:t> dead.”</a:t>
            </a:r>
          </a:p>
        </p:txBody>
      </p:sp>
    </p:spTree>
    <p:extLst>
      <p:ext uri="{BB962C8B-B14F-4D97-AF65-F5344CB8AC3E}">
        <p14:creationId xmlns:p14="http://schemas.microsoft.com/office/powerpoint/2010/main" val="10615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BDD0D-C4BF-EE2D-983C-36A50218E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GREAT WEALTH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B8152-7044-0A9E-C60C-23FDE37BB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8768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b="1" dirty="0"/>
              <a:t>Genesis 13:2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Abram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very rich in livestock, in silver, and in gold.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F869401-B152-3775-13B9-2C6A0B055415}"/>
              </a:ext>
            </a:extLst>
          </p:cNvPr>
          <p:cNvSpPr txBox="1">
            <a:spLocks/>
          </p:cNvSpPr>
          <p:nvPr/>
        </p:nvSpPr>
        <p:spPr>
          <a:xfrm>
            <a:off x="4572000" y="1600200"/>
            <a:ext cx="4114800" cy="487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/>
              <a:t>(</a:t>
            </a:r>
            <a:r>
              <a:rPr lang="en-US" b="1" dirty="0"/>
              <a:t>Exodus 12:35</a:t>
            </a:r>
            <a:r>
              <a:rPr lang="en-US" dirty="0"/>
              <a:t>)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Now the children of Israel had done according to the word of Moses, and they had asked from the Egyptians articles of silver, articles of gold, and clothing.</a:t>
            </a:r>
          </a:p>
        </p:txBody>
      </p:sp>
    </p:spTree>
    <p:extLst>
      <p:ext uri="{BB962C8B-B14F-4D97-AF65-F5344CB8AC3E}">
        <p14:creationId xmlns:p14="http://schemas.microsoft.com/office/powerpoint/2010/main" val="327489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BBEFE-7901-BDEE-B59C-9FFF601A7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the Purpose?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32280-EAA7-FFB2-5CDF-7AFE3ED2E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/>
              <a:t>“</a:t>
            </a:r>
            <a:r>
              <a:rPr lang="en-US" i="1" dirty="0" err="1"/>
              <a:t>ma’asei</a:t>
            </a:r>
            <a:r>
              <a:rPr lang="en-US" i="1" dirty="0"/>
              <a:t> </a:t>
            </a:r>
            <a:r>
              <a:rPr lang="en-US" i="1" dirty="0" err="1"/>
              <a:t>avot</a:t>
            </a:r>
            <a:r>
              <a:rPr lang="en-US" i="1" dirty="0"/>
              <a:t>, </a:t>
            </a:r>
            <a:r>
              <a:rPr lang="en-US" i="1" dirty="0" err="1"/>
              <a:t>siman</a:t>
            </a:r>
            <a:r>
              <a:rPr lang="en-US" i="1" dirty="0"/>
              <a:t> </a:t>
            </a:r>
            <a:r>
              <a:rPr lang="en-US" i="1" dirty="0" err="1"/>
              <a:t>l’banim</a:t>
            </a:r>
            <a:r>
              <a:rPr lang="en-US" i="1" dirty="0"/>
              <a:t>”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b="1" i="1" dirty="0">
                <a:solidFill>
                  <a:srgbClr val="FF0000"/>
                </a:solidFill>
              </a:rPr>
              <a:t>“The deeds of the father are a sign to the sons”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A9758B-3882-1BE7-BE89-E205E1A5716E}"/>
              </a:ext>
            </a:extLst>
          </p:cNvPr>
          <p:cNvSpPr txBox="1"/>
          <p:nvPr/>
        </p:nvSpPr>
        <p:spPr>
          <a:xfrm>
            <a:off x="457200" y="3657600"/>
            <a:ext cx="8229600" cy="8925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/>
              <a:t>The description of Israel’s exodus repeats key words, phrases and themes found in the account of Abram.</a:t>
            </a:r>
          </a:p>
        </p:txBody>
      </p:sp>
    </p:spTree>
    <p:extLst>
      <p:ext uri="{BB962C8B-B14F-4D97-AF65-F5344CB8AC3E}">
        <p14:creationId xmlns:p14="http://schemas.microsoft.com/office/powerpoint/2010/main" val="166582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E0518-B10A-7266-4565-44112663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Hosea 6:7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F26E8-2A85-80C4-C9F9-698D9AA2D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But like Adam they have violated the covenant;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There they have dealt treacherously with Me. (NASV)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D4D022-1EC0-E240-EF1A-AA80E5211DD5}"/>
              </a:ext>
            </a:extLst>
          </p:cNvPr>
          <p:cNvSpPr txBox="1"/>
          <p:nvPr/>
        </p:nvSpPr>
        <p:spPr>
          <a:xfrm>
            <a:off x="457200" y="3581400"/>
            <a:ext cx="7620000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disobedience of Adam foreshadows the disobedience of Israel!</a:t>
            </a:r>
          </a:p>
        </p:txBody>
      </p:sp>
    </p:spTree>
    <p:extLst>
      <p:ext uri="{BB962C8B-B14F-4D97-AF65-F5344CB8AC3E}">
        <p14:creationId xmlns:p14="http://schemas.microsoft.com/office/powerpoint/2010/main" val="45554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FAB9B-FE36-44C2-DA9E-6063F75BE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7C652-3FBC-5DC9-C723-ECE5EE8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600" dirty="0"/>
          </a:p>
          <a:p>
            <a:pPr algn="ctr"/>
            <a:r>
              <a:rPr lang="en-US" sz="3600" dirty="0"/>
              <a:t>There is so much more to the Scriptures than what we realize.  There are lessons embedded within the Biblical accounts if we will learn to look deeply!</a:t>
            </a:r>
          </a:p>
        </p:txBody>
      </p:sp>
    </p:spTree>
    <p:extLst>
      <p:ext uri="{BB962C8B-B14F-4D97-AF65-F5344CB8AC3E}">
        <p14:creationId xmlns:p14="http://schemas.microsoft.com/office/powerpoint/2010/main" val="1090547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3CC7D-0250-2245-13E1-9814C8026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Romans 10:4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BFA03-6ECC-38F2-F9E3-1B912F8E2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 Christ is the </a:t>
            </a:r>
            <a:r>
              <a:rPr lang="en-US" sz="26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600" b="0" i="0" baseline="30000" dirty="0">
                <a:solidFill>
                  <a:srgbClr val="4A4A4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6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 of the Law for righteousness to everyone who believes. (NASB)</a:t>
            </a:r>
          </a:p>
          <a:p>
            <a:pPr marL="0" indent="0">
              <a:buNone/>
            </a:pPr>
            <a:endParaRPr lang="en-US" sz="2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US" sz="2000" b="1" i="0" cap="all" dirty="0">
                <a:solidFill>
                  <a:srgbClr val="212529"/>
                </a:solidFill>
                <a:effectLst/>
                <a:latin typeface="system-ui"/>
              </a:rPr>
              <a:t>FOOTNOTE</a:t>
            </a:r>
          </a:p>
          <a:p>
            <a:pPr marL="0" indent="0" algn="l">
              <a:buNone/>
            </a:pPr>
            <a:r>
              <a:rPr lang="en-US" sz="20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000" b="0" i="0" baseline="30000" dirty="0">
                <a:solidFill>
                  <a:srgbClr val="4A4A4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system-ui"/>
              </a:rPr>
              <a:t>Or </a:t>
            </a:r>
            <a:r>
              <a:rPr lang="en-US" sz="2000" b="0" i="1" dirty="0">
                <a:solidFill>
                  <a:srgbClr val="212529"/>
                </a:solidFill>
                <a:effectLst/>
                <a:latin typeface="system-ui"/>
              </a:rPr>
              <a:t>goal</a:t>
            </a:r>
          </a:p>
          <a:p>
            <a:pPr algn="l"/>
            <a:endParaRPr lang="en-US" sz="2000" i="1" dirty="0">
              <a:solidFill>
                <a:srgbClr val="212529"/>
              </a:solidFill>
              <a:latin typeface="system-ui"/>
            </a:endParaRPr>
          </a:p>
          <a:p>
            <a:pPr algn="l"/>
            <a:endParaRPr lang="en-US" sz="2000" b="0" i="1" dirty="0">
              <a:solidFill>
                <a:srgbClr val="212529"/>
              </a:solidFill>
              <a:effectLst/>
              <a:latin typeface="system-ui"/>
            </a:endParaRPr>
          </a:p>
          <a:p>
            <a:pPr marL="0" indent="0" algn="l">
              <a:buNone/>
            </a:pPr>
            <a:r>
              <a:rPr lang="en-US" sz="2600" b="0" dirty="0">
                <a:solidFill>
                  <a:srgbClr val="000000"/>
                </a:solidFill>
                <a:effectLst/>
              </a:rPr>
              <a:t>For the goal at which the Torah aims is the Messiah, who offers righteousness to everyone who trusts. </a:t>
            </a:r>
            <a:r>
              <a:rPr lang="en-US" sz="2600" dirty="0">
                <a:solidFill>
                  <a:srgbClr val="212529"/>
                </a:solidFill>
              </a:rPr>
              <a:t> (Complete Jewish Bible)</a:t>
            </a:r>
            <a:endParaRPr lang="en-US" sz="2600" b="0" dirty="0">
              <a:solidFill>
                <a:srgbClr val="212529"/>
              </a:solidFill>
              <a:effectLst/>
            </a:endParaRPr>
          </a:p>
          <a:p>
            <a:pPr marL="0" indent="0">
              <a:buNone/>
            </a:pPr>
            <a:endParaRPr lang="en-US" sz="2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62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76400"/>
            <a:ext cx="8153400" cy="1676400"/>
          </a:xfrm>
        </p:spPr>
        <p:txBody>
          <a:bodyPr/>
          <a:lstStyle/>
          <a:p>
            <a:pPr algn="ctr"/>
            <a:r>
              <a:rPr lang="en-US" sz="4500" b="1" i="0" dirty="0">
                <a:solidFill>
                  <a:srgbClr val="000000"/>
                </a:solidFill>
                <a:effectLst/>
              </a:rPr>
              <a:t>Deeds of the father</a:t>
            </a:r>
            <a:br>
              <a:rPr lang="en-US" sz="3500" b="1" i="0" dirty="0">
                <a:solidFill>
                  <a:srgbClr val="000000"/>
                </a:solidFill>
                <a:effectLst/>
              </a:rPr>
            </a:br>
            <a:r>
              <a:rPr lang="en-US" sz="2800" b="1" i="1" dirty="0">
                <a:solidFill>
                  <a:srgbClr val="000000"/>
                </a:solidFill>
                <a:effectLst/>
              </a:rPr>
              <a:t>Abram’s exodus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733800"/>
            <a:ext cx="64008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November 9, 2022</a:t>
            </a:r>
          </a:p>
          <a:p>
            <a:pPr algn="ctr"/>
            <a:r>
              <a:rPr lang="en-US" dirty="0"/>
              <a:t>San Angelo, TX</a:t>
            </a:r>
          </a:p>
        </p:txBody>
      </p:sp>
    </p:spTree>
    <p:extLst>
      <p:ext uri="{BB962C8B-B14F-4D97-AF65-F5344CB8AC3E}">
        <p14:creationId xmlns:p14="http://schemas.microsoft.com/office/powerpoint/2010/main" val="3805350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D3D7D-D81B-1C9D-E6B9-EC5E71541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Genesis 12:10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6DC1B-F4E5-2B91-4244-1FA0C25EF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Now there was a famine in the land, and Abram went down to Egypt to dwell there, for the famine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was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severe in the land.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ADC623-3A76-BEA2-AA7B-3EAB5A8186B3}"/>
              </a:ext>
            </a:extLst>
          </p:cNvPr>
          <p:cNvSpPr txBox="1"/>
          <p:nvPr/>
        </p:nvSpPr>
        <p:spPr>
          <a:xfrm>
            <a:off x="381000" y="3352800"/>
            <a:ext cx="838200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“Reading Moses, Seeing Jesus”  Postell, Bar, and </a:t>
            </a:r>
            <a:r>
              <a:rPr lang="en-US" sz="2400" dirty="0" err="1"/>
              <a:t>Soref</a:t>
            </a:r>
            <a:r>
              <a:rPr lang="en-US" sz="24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611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D0FF-0FB0-8608-470E-58B006C76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E62BF-A29B-BE1B-D1F6-E81D68C58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94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08963-3208-0DB2-98E2-81C5D7D9B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124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000" b="1" dirty="0"/>
          </a:p>
          <a:p>
            <a:pPr marL="0" indent="0" algn="ctr">
              <a:buNone/>
            </a:pPr>
            <a:r>
              <a:rPr lang="en-US" sz="5000" b="1" dirty="0"/>
              <a:t>COMPARISON OF ABRAM AND THE EXODUS</a:t>
            </a:r>
          </a:p>
        </p:txBody>
      </p:sp>
    </p:spTree>
    <p:extLst>
      <p:ext uri="{BB962C8B-B14F-4D97-AF65-F5344CB8AC3E}">
        <p14:creationId xmlns:p14="http://schemas.microsoft.com/office/powerpoint/2010/main" val="3250467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BDD0D-C4BF-EE2D-983C-36A50218E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HEAVY FAMINE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B8152-7044-0A9E-C60C-23FDE37BB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8768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b="1" dirty="0"/>
              <a:t>Genesis 12:10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Now there was a famine in the land, and Abram went down to Egypt to dwell there, for the famine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was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severe in the land. </a:t>
            </a:r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F869401-B152-3775-13B9-2C6A0B055415}"/>
              </a:ext>
            </a:extLst>
          </p:cNvPr>
          <p:cNvSpPr txBox="1">
            <a:spLocks/>
          </p:cNvSpPr>
          <p:nvPr/>
        </p:nvSpPr>
        <p:spPr>
          <a:xfrm>
            <a:off x="4572000" y="1600200"/>
            <a:ext cx="4114800" cy="487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/>
              <a:t>(</a:t>
            </a:r>
            <a:r>
              <a:rPr lang="en-US" b="1" dirty="0"/>
              <a:t>Genesis 43:1</a:t>
            </a:r>
            <a:r>
              <a:rPr lang="en-US" dirty="0"/>
              <a:t>)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 algn="ctr">
              <a:buFont typeface="Arial" pitchFamily="34" charset="0"/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Now the famine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severe in the land.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49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BDD0D-C4BF-EE2D-983C-36A50218E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DESCENT TO EGYPT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B8152-7044-0A9E-C60C-23FDE37BB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8768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b="1" dirty="0"/>
              <a:t>Genesis 12:10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…and Abram went down to Egypt to dwell there…</a:t>
            </a:r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F869401-B152-3775-13B9-2C6A0B055415}"/>
              </a:ext>
            </a:extLst>
          </p:cNvPr>
          <p:cNvSpPr txBox="1">
            <a:spLocks/>
          </p:cNvSpPr>
          <p:nvPr/>
        </p:nvSpPr>
        <p:spPr>
          <a:xfrm>
            <a:off x="4572000" y="1600200"/>
            <a:ext cx="4114800" cy="487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/>
              <a:t>(</a:t>
            </a:r>
            <a:r>
              <a:rPr lang="en-US" b="1" dirty="0"/>
              <a:t>Genesis 46:6</a:t>
            </a:r>
            <a:r>
              <a:rPr lang="en-US" dirty="0"/>
              <a:t>)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 algn="ctr">
              <a:buFont typeface="Arial" pitchFamily="34" charset="0"/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So they took their livestock and their goods, which they had acquired in the land of Canaan, and went to Egypt, Jacob and all his descendants with him.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985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BDD0D-C4BF-EE2D-983C-36A50218E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MALES VS FEMALES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B8152-7044-0A9E-C60C-23FDE37BB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8768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b="1" dirty="0"/>
              <a:t>Genesis 12:12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Therefore it will happen, when the Egyptians see you, that they will say, ‘This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his wife’; and they will kill me, but they will let you live. 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F869401-B152-3775-13B9-2C6A0B055415}"/>
              </a:ext>
            </a:extLst>
          </p:cNvPr>
          <p:cNvSpPr txBox="1">
            <a:spLocks/>
          </p:cNvSpPr>
          <p:nvPr/>
        </p:nvSpPr>
        <p:spPr>
          <a:xfrm>
            <a:off x="4572000" y="1600200"/>
            <a:ext cx="4114800" cy="487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/>
              <a:t>(</a:t>
            </a:r>
            <a:r>
              <a:rPr lang="en-US" b="1" dirty="0"/>
              <a:t>Exodus 1:16</a:t>
            </a:r>
            <a:r>
              <a:rPr lang="en-US" dirty="0"/>
              <a:t>)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 algn="ctr">
              <a:buFont typeface="Arial" pitchFamily="34" charset="0"/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</a:rPr>
              <a:t>Then the king of Egypt spoke… and he said, “When you do the duties of a midwife for the Hebrew women, and see </a:t>
            </a:r>
            <a:r>
              <a:rPr lang="en-US" sz="2600" b="0" i="1" dirty="0">
                <a:solidFill>
                  <a:srgbClr val="000000"/>
                </a:solidFill>
                <a:effectLst/>
              </a:rPr>
              <a:t>them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 on the birthstools, if it </a:t>
            </a:r>
            <a:r>
              <a:rPr lang="en-US" sz="2600" b="0" i="1" dirty="0">
                <a:solidFill>
                  <a:srgbClr val="000000"/>
                </a:solidFill>
                <a:effectLst/>
              </a:rPr>
              <a:t>is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 a son, then you shall kill him; but if it </a:t>
            </a:r>
            <a:r>
              <a:rPr lang="en-US" sz="2600" b="0" i="1" dirty="0">
                <a:solidFill>
                  <a:srgbClr val="000000"/>
                </a:solidFill>
                <a:effectLst/>
              </a:rPr>
              <a:t>is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 a daughter, then she shall live.” 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7361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BDD0D-C4BF-EE2D-983C-36A50218E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CAPTIVITY UNDER PHAROAH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B8152-7044-0A9E-C60C-23FDE37BB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8768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b="1" dirty="0"/>
              <a:t>Genesis 12:15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princes of Pharaoh also saw her and commended her to Pharaoh. And the woman was taken to Pharaoh’s house. </a:t>
            </a:r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F869401-B152-3775-13B9-2C6A0B055415}"/>
              </a:ext>
            </a:extLst>
          </p:cNvPr>
          <p:cNvSpPr txBox="1">
            <a:spLocks/>
          </p:cNvSpPr>
          <p:nvPr/>
        </p:nvSpPr>
        <p:spPr>
          <a:xfrm>
            <a:off x="4572000" y="1600200"/>
            <a:ext cx="4114800" cy="487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/>
              <a:t>(</a:t>
            </a:r>
            <a:r>
              <a:rPr lang="en-US" b="1" dirty="0"/>
              <a:t>Exodus 1:11</a:t>
            </a:r>
            <a:r>
              <a:rPr lang="en-US" dirty="0"/>
              <a:t>)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 algn="ctr">
              <a:buFont typeface="Arial" pitchFamily="34" charset="0"/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Therefore they set taskmasters over them to afflict them with their burdens. And they built for Pharaoh supply cities, </a:t>
            </a:r>
            <a:r>
              <a:rPr lang="en-US" sz="2800" b="0" i="0" dirty="0" err="1">
                <a:solidFill>
                  <a:srgbClr val="000000"/>
                </a:solidFill>
                <a:effectLst/>
              </a:rPr>
              <a:t>Pithom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and </a:t>
            </a:r>
            <a:r>
              <a:rPr lang="en-US" sz="2800" b="0" i="0" dirty="0" err="1">
                <a:solidFill>
                  <a:srgbClr val="000000"/>
                </a:solidFill>
                <a:effectLst/>
              </a:rPr>
              <a:t>Raamses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.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838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6629</TotalTime>
  <Words>655</Words>
  <Application>Microsoft Office PowerPoint</Application>
  <PresentationFormat>On-screen Show (4:3)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system-ui</vt:lpstr>
      <vt:lpstr>Clarity</vt:lpstr>
      <vt:lpstr>PowerPoint Presentation</vt:lpstr>
      <vt:lpstr>Deeds of the father Abram’s exodus</vt:lpstr>
      <vt:lpstr>Genesis 12:10</vt:lpstr>
      <vt:lpstr>PowerPoint Presentation</vt:lpstr>
      <vt:lpstr>PowerPoint Presentation</vt:lpstr>
      <vt:lpstr>HEAVY FAMINE</vt:lpstr>
      <vt:lpstr>DESCENT TO EGYPT</vt:lpstr>
      <vt:lpstr>MALES VS FEMALES</vt:lpstr>
      <vt:lpstr>CAPTIVITY UNDER PHAROAH</vt:lpstr>
      <vt:lpstr>EGYPTIAN PLAGUES</vt:lpstr>
      <vt:lpstr>EXPULSION FROM EGYPT</vt:lpstr>
      <vt:lpstr>GREAT WEALTH</vt:lpstr>
      <vt:lpstr>What is the Purpose?</vt:lpstr>
      <vt:lpstr>Hosea 6:7</vt:lpstr>
      <vt:lpstr>CONCLUSION</vt:lpstr>
      <vt:lpstr>Romans 10:4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Morrison</dc:creator>
  <cp:lastModifiedBy>Megan Morrison</cp:lastModifiedBy>
  <cp:revision>699</cp:revision>
  <cp:lastPrinted>2022-07-20T21:53:33Z</cp:lastPrinted>
  <dcterms:created xsi:type="dcterms:W3CDTF">2006-08-16T00:00:00Z</dcterms:created>
  <dcterms:modified xsi:type="dcterms:W3CDTF">2022-11-10T00:39:21Z</dcterms:modified>
</cp:coreProperties>
</file>