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79" r:id="rId2"/>
    <p:sldId id="280" r:id="rId3"/>
    <p:sldId id="282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3" r:id="rId15"/>
    <p:sldId id="294" r:id="rId16"/>
    <p:sldId id="295" r:id="rId17"/>
    <p:sldId id="296" r:id="rId18"/>
    <p:sldId id="292" r:id="rId19"/>
    <p:sldId id="304" r:id="rId20"/>
    <p:sldId id="297" r:id="rId21"/>
    <p:sldId id="298" r:id="rId22"/>
    <p:sldId id="301" r:id="rId23"/>
    <p:sldId id="299" r:id="rId24"/>
    <p:sldId id="300" r:id="rId25"/>
    <p:sldId id="302" r:id="rId26"/>
    <p:sldId id="303" r:id="rId2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drules.net/library/strongs2b/gre592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543800" cy="2060575"/>
          </a:xfrm>
        </p:spPr>
        <p:txBody>
          <a:bodyPr/>
          <a:lstStyle/>
          <a:p>
            <a:pPr algn="ctr"/>
            <a:r>
              <a:rPr lang="en-US" dirty="0" smtClean="0"/>
              <a:t>Jude’s Christian Advice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64008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Jude </a:t>
            </a:r>
            <a:r>
              <a:rPr lang="en-US" sz="3200" dirty="0" smtClean="0"/>
              <a:t>17-23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Jude’s Christian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685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1.  Build yourselves up in your most holy faith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6556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2:6-7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09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As you therefore have received Christ Jesus the Lord, so </a:t>
            </a:r>
            <a:r>
              <a:rPr lang="en-US" sz="3000" b="1" dirty="0"/>
              <a:t>walk</a:t>
            </a:r>
            <a:r>
              <a:rPr lang="en-US" sz="3000" dirty="0"/>
              <a:t> in Him, </a:t>
            </a:r>
            <a:r>
              <a:rPr lang="en-US" sz="3000" b="1" baseline="30000" dirty="0"/>
              <a:t>7 </a:t>
            </a:r>
            <a:r>
              <a:rPr lang="en-US" sz="3000" b="1" dirty="0"/>
              <a:t>rooted</a:t>
            </a:r>
            <a:r>
              <a:rPr lang="en-US" sz="3000" dirty="0"/>
              <a:t> and </a:t>
            </a:r>
            <a:r>
              <a:rPr lang="en-US" sz="3000" b="1" dirty="0"/>
              <a:t>built</a:t>
            </a:r>
            <a:r>
              <a:rPr lang="en-US" sz="3000" dirty="0"/>
              <a:t> up in Him and </a:t>
            </a:r>
            <a:r>
              <a:rPr lang="en-US" sz="3000" b="1" dirty="0"/>
              <a:t>established</a:t>
            </a:r>
            <a:r>
              <a:rPr lang="en-US" sz="3000" dirty="0"/>
              <a:t> in the faith, as you have been taught, </a:t>
            </a:r>
            <a:r>
              <a:rPr lang="en-US" sz="3000" b="1" dirty="0"/>
              <a:t>abounding</a:t>
            </a:r>
            <a:r>
              <a:rPr lang="en-US" sz="3000" dirty="0"/>
              <a:t> in </a:t>
            </a:r>
            <a:r>
              <a:rPr lang="en-US" sz="3000" dirty="0" smtClean="0"/>
              <a:t>it</a:t>
            </a:r>
            <a:r>
              <a:rPr lang="en-US" sz="3000" baseline="30000" dirty="0"/>
              <a:t> </a:t>
            </a:r>
            <a:r>
              <a:rPr lang="en-US" sz="3000" dirty="0" smtClean="0"/>
              <a:t>with </a:t>
            </a:r>
            <a:r>
              <a:rPr lang="en-US" sz="3000" dirty="0"/>
              <a:t>thanksgiving.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810000"/>
            <a:ext cx="76962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These verbs are in the present tense, indicating </a:t>
            </a:r>
            <a:r>
              <a:rPr lang="en-US" sz="3000" b="1" dirty="0" smtClean="0"/>
              <a:t>continual</a:t>
            </a:r>
            <a:r>
              <a:rPr lang="en-US" sz="3000" dirty="0" smtClean="0"/>
              <a:t> growth.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2137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Jude’s Christian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000" dirty="0" smtClean="0"/>
              <a:t>Build yourselves up in your most holy faith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Praying in the Holy Spirit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413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8:26-27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848600" cy="3733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900" dirty="0"/>
              <a:t>Likewise the Spirit also helps in our weaknesses. For we do not know what we should pray for as we ought, but the Spirit Himself makes intercession for </a:t>
            </a:r>
            <a:r>
              <a:rPr lang="en-US" sz="2900" dirty="0" smtClean="0"/>
              <a:t>us</a:t>
            </a:r>
            <a:r>
              <a:rPr lang="en-US" sz="2900" dirty="0"/>
              <a:t> with </a:t>
            </a:r>
            <a:r>
              <a:rPr lang="en-US" sz="2900" dirty="0" err="1"/>
              <a:t>groanings</a:t>
            </a:r>
            <a:r>
              <a:rPr lang="en-US" sz="2900" dirty="0"/>
              <a:t> which cannot be uttered. </a:t>
            </a:r>
            <a:r>
              <a:rPr lang="en-US" sz="2900" b="1" baseline="30000" dirty="0"/>
              <a:t>27 </a:t>
            </a:r>
            <a:r>
              <a:rPr lang="en-US" sz="2900" dirty="0"/>
              <a:t>Now He who searches the hearts knows what the mind of the Spirit </a:t>
            </a:r>
            <a:r>
              <a:rPr lang="en-US" sz="2900" i="1" dirty="0"/>
              <a:t>is,</a:t>
            </a:r>
            <a:r>
              <a:rPr lang="en-US" sz="2900" dirty="0"/>
              <a:t> because He makes intercession for the saints according to </a:t>
            </a:r>
            <a:r>
              <a:rPr lang="en-US" sz="2900" i="1" dirty="0"/>
              <a:t>the will of</a:t>
            </a:r>
            <a:r>
              <a:rPr lang="en-US" sz="2900" dirty="0"/>
              <a:t> God.</a:t>
            </a:r>
            <a:endParaRPr lang="en-US" sz="29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181600"/>
            <a:ext cx="75438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I cannot fully explain this, but I know there are forces greater than me at work!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0030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Jude’s Christian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000" dirty="0" smtClean="0"/>
              <a:t>Build yourselves up in your most holy faith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Praying in the Holy Spirit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Keep yourselves in the Love of God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407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Jude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2895600"/>
          </a:xfrm>
        </p:spPr>
        <p:txBody>
          <a:bodyPr/>
          <a:lstStyle/>
          <a:p>
            <a:r>
              <a:rPr lang="en-US" sz="3000" dirty="0" smtClean="0"/>
              <a:t>Certain ungodly men </a:t>
            </a:r>
          </a:p>
          <a:p>
            <a:r>
              <a:rPr lang="en-US" sz="3000" dirty="0" smtClean="0"/>
              <a:t>Israelites in the Wilderness</a:t>
            </a:r>
          </a:p>
          <a:p>
            <a:r>
              <a:rPr lang="en-US" sz="3000" dirty="0" smtClean="0"/>
              <a:t>Rebellious Angels</a:t>
            </a:r>
          </a:p>
          <a:p>
            <a:r>
              <a:rPr lang="en-US" sz="3000" dirty="0" smtClean="0"/>
              <a:t>Cain</a:t>
            </a:r>
          </a:p>
          <a:p>
            <a:r>
              <a:rPr lang="en-US" sz="3000" dirty="0" err="1" smtClean="0"/>
              <a:t>Korah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419600"/>
            <a:ext cx="769620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All of these people at one time or another had a relationship with God but chose not to stay in the “love of God”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92579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Jude’s Christian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667000"/>
          </a:xfrm>
        </p:spPr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000" dirty="0" smtClean="0"/>
              <a:t>Build yourselves up in your most holy faith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Praying in the Holy Spirit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Keep yourselves in the Love of God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Look for mercy of Jesus Christ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692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Titus 2:11-14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For the grace of God that brings salvation has appeared to all men, </a:t>
            </a:r>
            <a:r>
              <a:rPr lang="en-US" sz="3000" b="1" baseline="30000" dirty="0"/>
              <a:t>12 </a:t>
            </a:r>
            <a:r>
              <a:rPr lang="en-US" sz="3000" dirty="0"/>
              <a:t>teaching us that, denying ungodliness and worldly lusts, we should live soberly, righteously, and godly in the present age, </a:t>
            </a:r>
            <a:r>
              <a:rPr lang="en-US" sz="3000" b="1" baseline="30000" dirty="0"/>
              <a:t>13 </a:t>
            </a:r>
            <a:r>
              <a:rPr lang="en-US" sz="3000" dirty="0"/>
              <a:t>looking for the blessed hope and glorious appearing of our great God and Savior Jesus Christ, </a:t>
            </a:r>
            <a:r>
              <a:rPr lang="en-US" sz="3000" b="1" baseline="30000" dirty="0"/>
              <a:t>14 </a:t>
            </a:r>
            <a:r>
              <a:rPr lang="en-US" sz="3000" dirty="0"/>
              <a:t>who gave Himself for us, that He might redeem us from every lawless deed and purify for Himself </a:t>
            </a:r>
            <a:r>
              <a:rPr lang="en-US" sz="3000" i="1" dirty="0"/>
              <a:t>His</a:t>
            </a:r>
            <a:r>
              <a:rPr lang="en-US" sz="3000" dirty="0"/>
              <a:t> own special people, zealous for good works.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6017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Interesting Distinction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81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 verse 22, Jude appears to make a distinction between those that initiated the division and those that simply were caught up in its aftermath.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373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Jude’s Christian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10000"/>
          </a:xfrm>
        </p:spPr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000" dirty="0" smtClean="0"/>
              <a:t>Build yourselves up in your most holy faith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Praying in the Holy Spirit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Keep yourselves in the Love of God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Look for mercy of Jesus Christ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Use discernment in dealing with those in error.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353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 </a:t>
            </a:r>
            <a:r>
              <a:rPr lang="en-US" dirty="0" smtClean="0"/>
              <a:t>17-23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But you, beloved, remember the words which were spoken before by the apostles of our Lord Jesus Christ: </a:t>
            </a:r>
            <a:r>
              <a:rPr lang="en-US" sz="3200" b="1" baseline="30000" dirty="0"/>
              <a:t>18 </a:t>
            </a:r>
            <a:r>
              <a:rPr lang="en-US" sz="3200" dirty="0"/>
              <a:t>how they told you that there would be mockers in the last time who would walk according to their own ungodly lusts. </a:t>
            </a:r>
            <a:r>
              <a:rPr lang="en-US" sz="3200" b="1" baseline="30000" dirty="0"/>
              <a:t>19 </a:t>
            </a:r>
            <a:r>
              <a:rPr lang="en-US" sz="3200" dirty="0"/>
              <a:t>These are sensual persons, who cause divisions, not having the Spirit.</a:t>
            </a:r>
          </a:p>
          <a:p>
            <a:pPr marL="1143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86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14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And on some have compassion, making a </a:t>
            </a:r>
            <a:r>
              <a:rPr lang="en-US" sz="3000" dirty="0" smtClean="0"/>
              <a:t>distinction;</a:t>
            </a:r>
            <a:r>
              <a:rPr lang="en-US" sz="3000" b="1" baseline="30000" dirty="0" smtClean="0"/>
              <a:t>23</a:t>
            </a:r>
            <a:r>
              <a:rPr lang="en-US" sz="3000" b="1" baseline="30000" dirty="0"/>
              <a:t> </a:t>
            </a:r>
            <a:r>
              <a:rPr lang="en-US" sz="3000" dirty="0"/>
              <a:t>but others save with fear, pulling them out of the fire</a:t>
            </a:r>
            <a:r>
              <a:rPr lang="en-US" sz="3000" dirty="0" smtClean="0"/>
              <a:t>,</a:t>
            </a:r>
            <a:r>
              <a:rPr lang="en-US" sz="3000" dirty="0"/>
              <a:t> hating even the garment defiled by the flesh.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3754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Discernment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3581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Not everyone in the congregation needs to be treated the same.</a:t>
            </a:r>
          </a:p>
          <a:p>
            <a:r>
              <a:rPr lang="en-US" sz="3000" dirty="0" smtClean="0"/>
              <a:t>This is one of the most difficult decisions a leader of the Church has to make – how to deal effectively with those who are in error.</a:t>
            </a:r>
          </a:p>
          <a:p>
            <a:r>
              <a:rPr lang="en-US" sz="3000" dirty="0" smtClean="0"/>
              <a:t>More is expected of those who have been given more – a basic Christian principle!</a:t>
            </a:r>
          </a:p>
          <a:p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105400"/>
            <a:ext cx="754380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dirty="0"/>
              <a:t>“Garments” in the Scriptures often refer to our spiritual state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3479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Timothy 2:24-26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And a servant of the Lord must not quarrel but be gentle to all, able to teach, patient, </a:t>
            </a:r>
            <a:r>
              <a:rPr lang="en-US" sz="3000" b="1" baseline="30000" dirty="0"/>
              <a:t>25 </a:t>
            </a:r>
            <a:r>
              <a:rPr lang="en-US" sz="3000" dirty="0"/>
              <a:t>in humility correcting those who are in opposition, if God perhaps will grant them repentance, so that they may know the truth, </a:t>
            </a:r>
            <a:r>
              <a:rPr lang="en-US" sz="3000" b="1" baseline="30000" dirty="0"/>
              <a:t>26 </a:t>
            </a:r>
            <a:r>
              <a:rPr lang="en-US" sz="3000" dirty="0"/>
              <a:t>and </a:t>
            </a:r>
            <a:r>
              <a:rPr lang="en-US" sz="3000" i="1" dirty="0"/>
              <a:t>that</a:t>
            </a:r>
            <a:r>
              <a:rPr lang="en-US" sz="3000" dirty="0"/>
              <a:t> they may come to their senses </a:t>
            </a:r>
            <a:r>
              <a:rPr lang="en-US" sz="3000" i="1" dirty="0"/>
              <a:t>and escape</a:t>
            </a:r>
            <a:r>
              <a:rPr lang="en-US" sz="3000" dirty="0"/>
              <a:t> the snare of the devil, having been taken captive by him to </a:t>
            </a:r>
            <a:r>
              <a:rPr lang="en-US" sz="3000" i="1" dirty="0"/>
              <a:t>do</a:t>
            </a:r>
            <a:r>
              <a:rPr lang="en-US" sz="3000" dirty="0"/>
              <a:t> his will.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9340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1:9-10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91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baseline="30000" dirty="0"/>
              <a:t> </a:t>
            </a:r>
            <a:r>
              <a:rPr lang="en-US" sz="3000" dirty="0"/>
              <a:t>And this I pray, that your love may abound still more and more in knowledge and all discernment, </a:t>
            </a:r>
            <a:r>
              <a:rPr lang="en-US" sz="3000" b="1" baseline="30000" dirty="0"/>
              <a:t>10 </a:t>
            </a:r>
            <a:r>
              <a:rPr lang="en-US" sz="3000" dirty="0"/>
              <a:t>that you may approve the things that are excellent, that you may be sincere and without offense till the day of Christ, </a:t>
            </a:r>
            <a:r>
              <a:rPr lang="en-US" sz="3000" b="1" baseline="30000" dirty="0"/>
              <a:t>11 </a:t>
            </a:r>
            <a:r>
              <a:rPr lang="en-US" sz="3000" dirty="0"/>
              <a:t>being filled with the fruits of righteousness which </a:t>
            </a:r>
            <a:r>
              <a:rPr lang="en-US" sz="3000" i="1" dirty="0"/>
              <a:t>are</a:t>
            </a:r>
            <a:r>
              <a:rPr lang="en-US" sz="3000" dirty="0"/>
              <a:t> by Jesus Christ, to the glory and praise of God.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217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119:66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430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sz="3000" dirty="0"/>
              <a:t>Teach me good judgment </a:t>
            </a:r>
            <a:r>
              <a:rPr lang="en-US" sz="3000" dirty="0" smtClean="0"/>
              <a:t>[KJV:  discernment] and knowledge, For </a:t>
            </a:r>
            <a:r>
              <a:rPr lang="en-US" sz="3000" dirty="0"/>
              <a:t>I believe Your commandments.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7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As harsh as Jude was with the “Dreamers” who had brought division into the Lord’s Church, he gave solid, loving advice to those that remained faithful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962400"/>
            <a:ext cx="7924800" cy="55399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His advice remains relevant for us today as well!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3451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Jude’s Christian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10000"/>
          </a:xfrm>
        </p:spPr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000" dirty="0" smtClean="0"/>
              <a:t>Build yourselves up in your most holy faith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Praying in the Holy Spirit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Keep yourselves in the Love of God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Look for mercy of Jesus Christ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Use discernment in dealing with those in error.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59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 </a:t>
            </a:r>
            <a:r>
              <a:rPr lang="en-US" dirty="0" smtClean="0"/>
              <a:t>17-23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b="1" baseline="30000" dirty="0" smtClean="0"/>
              <a:t>20</a:t>
            </a:r>
            <a:r>
              <a:rPr lang="en-US" sz="3200" b="1" baseline="30000" dirty="0"/>
              <a:t> </a:t>
            </a:r>
            <a:r>
              <a:rPr lang="en-US" sz="3200" dirty="0"/>
              <a:t>But you, beloved, building yourselves up on your most holy faith, praying in the Holy Spirit, </a:t>
            </a:r>
            <a:r>
              <a:rPr lang="en-US" sz="3200" b="1" baseline="30000" dirty="0"/>
              <a:t>21 </a:t>
            </a:r>
            <a:r>
              <a:rPr lang="en-US" sz="3200" dirty="0"/>
              <a:t>keep yourselves in the love of God, looking for the mercy of our Lord Jesus Christ unto eternal </a:t>
            </a:r>
            <a:r>
              <a:rPr lang="en-US" sz="3200" dirty="0" smtClean="0"/>
              <a:t>life. </a:t>
            </a:r>
            <a:r>
              <a:rPr lang="en-US" sz="3200" b="1" baseline="30000" dirty="0" smtClean="0"/>
              <a:t>22</a:t>
            </a:r>
            <a:r>
              <a:rPr lang="en-US" sz="3200" b="1" baseline="30000" dirty="0"/>
              <a:t> </a:t>
            </a:r>
            <a:r>
              <a:rPr lang="en-US" sz="3200" dirty="0"/>
              <a:t>And on some have compassion, making a </a:t>
            </a:r>
            <a:r>
              <a:rPr lang="en-US" sz="3200" dirty="0" smtClean="0"/>
              <a:t>distinction;</a:t>
            </a:r>
            <a:r>
              <a:rPr lang="en-US" sz="3200" b="1" baseline="30000" dirty="0" smtClean="0"/>
              <a:t>23</a:t>
            </a:r>
            <a:r>
              <a:rPr lang="en-US" sz="3200" b="1" baseline="30000" dirty="0"/>
              <a:t> </a:t>
            </a:r>
            <a:r>
              <a:rPr lang="en-US" sz="3200" dirty="0"/>
              <a:t>but others save with fear, pulling them out of the </a:t>
            </a:r>
            <a:r>
              <a:rPr lang="en-US" sz="3200" dirty="0" smtClean="0"/>
              <a:t>fire,</a:t>
            </a:r>
            <a:r>
              <a:rPr lang="en-US" sz="3200" baseline="30000" dirty="0"/>
              <a:t> </a:t>
            </a:r>
            <a:r>
              <a:rPr lang="en-US" sz="3200" dirty="0" smtClean="0"/>
              <a:t>hating </a:t>
            </a:r>
            <a:r>
              <a:rPr lang="en-US" sz="3200" dirty="0"/>
              <a:t>even the garment defiled by the flesh.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3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Words Spoken by the Apostles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1524000"/>
          </a:xfrm>
        </p:spPr>
        <p:txBody>
          <a:bodyPr>
            <a:normAutofit/>
          </a:bodyPr>
          <a:lstStyle/>
          <a:p>
            <a:r>
              <a:rPr lang="en-US" sz="3000" b="1" u="sng" dirty="0"/>
              <a:t>But you</a:t>
            </a:r>
            <a:r>
              <a:rPr lang="en-US" sz="3000" dirty="0"/>
              <a:t>, beloved, remember the words which were spoken before by the apostles of our Lord Jesus Christ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352800"/>
            <a:ext cx="762000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b="1" u="sng" dirty="0" smtClean="0"/>
              <a:t>But</a:t>
            </a:r>
            <a:r>
              <a:rPr lang="en-US" sz="3000" dirty="0" smtClean="0"/>
              <a:t>, the Christians (</a:t>
            </a:r>
            <a:r>
              <a:rPr lang="en-US" sz="3000" b="1" dirty="0" smtClean="0"/>
              <a:t>you</a:t>
            </a:r>
            <a:r>
              <a:rPr lang="en-US" sz="3000" dirty="0" smtClean="0"/>
              <a:t>) were set in stark contrast to the apostates (</a:t>
            </a:r>
            <a:r>
              <a:rPr lang="en-US" sz="3000" b="1" dirty="0" smtClean="0"/>
              <a:t>these</a:t>
            </a:r>
            <a:r>
              <a:rPr lang="en-US" sz="3000" dirty="0" smtClean="0"/>
              <a:t>) in the preceding verses.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004137"/>
            <a:ext cx="76200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They were grumblers and complainers; Christians were not to act like these people!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5741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Timothy 4:1-3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Now the Spirit expressly says that in latter times some will depart from the faith, giving heed to deceiving spirits and doctrines of demons, </a:t>
            </a:r>
            <a:r>
              <a:rPr lang="en-US" sz="3000" b="1" baseline="30000" dirty="0"/>
              <a:t>2 </a:t>
            </a:r>
            <a:r>
              <a:rPr lang="en-US" sz="3000" dirty="0"/>
              <a:t>speaking lies in hypocrisy, having their own conscience seared with a hot iron, </a:t>
            </a:r>
            <a:r>
              <a:rPr lang="en-US" sz="3000" b="1" baseline="30000" dirty="0"/>
              <a:t>3 </a:t>
            </a:r>
            <a:r>
              <a:rPr lang="en-US" sz="3000" dirty="0"/>
              <a:t>forbidding to marry, </a:t>
            </a:r>
            <a:r>
              <a:rPr lang="en-US" sz="3000" i="1" dirty="0"/>
              <a:t>and commanding</a:t>
            </a:r>
            <a:r>
              <a:rPr lang="en-US" sz="3000" dirty="0"/>
              <a:t> to abstain from foods which God created to be received with thanksgiving by those who believe and know the truth.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9583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Timothy 4:3-4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For the time will come when they will not endure sound doctrine, but according to their own desires, </a:t>
            </a:r>
            <a:r>
              <a:rPr lang="en-US" sz="3000" i="1" dirty="0"/>
              <a:t>because</a:t>
            </a:r>
            <a:r>
              <a:rPr lang="en-US" sz="3000" dirty="0"/>
              <a:t> they have itching ears, they will heap up for themselves teachers; </a:t>
            </a:r>
            <a:r>
              <a:rPr lang="en-US" sz="3000" b="1" baseline="30000" dirty="0"/>
              <a:t>4 </a:t>
            </a:r>
            <a:r>
              <a:rPr lang="en-US" sz="3000" dirty="0"/>
              <a:t>and they will turn </a:t>
            </a:r>
            <a:r>
              <a:rPr lang="en-US" sz="3000" i="1" dirty="0"/>
              <a:t>their</a:t>
            </a:r>
            <a:r>
              <a:rPr lang="en-US" sz="3000" dirty="0"/>
              <a:t> ears away from the truth, and be turned aside to fables. 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547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John 4:1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362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Beloved, do not believe every spirit, but test the spirits, whether they are of God; because many false prophets have gone out into the world. 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943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96200" cy="1143000"/>
          </a:xfrm>
        </p:spPr>
        <p:txBody>
          <a:bodyPr/>
          <a:lstStyle/>
          <a:p>
            <a:r>
              <a:rPr lang="en-US" sz="4800" dirty="0" smtClean="0"/>
              <a:t>“Who </a:t>
            </a:r>
            <a:r>
              <a:rPr lang="en-US" sz="4800" dirty="0"/>
              <a:t>cause </a:t>
            </a:r>
            <a:r>
              <a:rPr lang="en-US" sz="4800" b="1" dirty="0" smtClean="0"/>
              <a:t>divisions</a:t>
            </a:r>
            <a:r>
              <a:rPr lang="en-US" sz="4800" dirty="0" smtClean="0"/>
              <a:t>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228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Greek Word</a:t>
            </a:r>
            <a:r>
              <a:rPr lang="en-US" sz="3000" dirty="0"/>
              <a:t>: </a:t>
            </a:r>
            <a:r>
              <a:rPr lang="en-US" sz="3000" i="1" dirty="0" err="1"/>
              <a:t>apodiorizw</a:t>
            </a:r>
            <a:endParaRPr lang="en-US" sz="3000" i="1" dirty="0"/>
          </a:p>
          <a:p>
            <a:pPr marL="114300" indent="0">
              <a:buNone/>
            </a:pPr>
            <a:r>
              <a:rPr lang="en-US" sz="3000" dirty="0" err="1" smtClean="0"/>
              <a:t>Strongs</a:t>
            </a:r>
            <a:r>
              <a:rPr lang="en-US" sz="3000" dirty="0" smtClean="0"/>
              <a:t> </a:t>
            </a:r>
            <a:r>
              <a:rPr lang="en-US" sz="3000" dirty="0"/>
              <a:t>Number: </a:t>
            </a:r>
            <a:r>
              <a:rPr lang="en-US" sz="3000" dirty="0">
                <a:hlinkClick r:id="rId2"/>
              </a:rPr>
              <a:t>G592</a:t>
            </a: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Original:</a:t>
            </a:r>
            <a:r>
              <a:rPr lang="en-US" sz="3000" dirty="0"/>
              <a:t> </a:t>
            </a:r>
            <a:r>
              <a:rPr lang="en-US" sz="3000" dirty="0" smtClean="0"/>
              <a:t> to </a:t>
            </a:r>
            <a:r>
              <a:rPr lang="en-US" sz="3000" dirty="0"/>
              <a:t>disjoin (</a:t>
            </a:r>
            <a:r>
              <a:rPr lang="en-US" sz="3000" dirty="0" smtClean="0"/>
              <a:t>by a </a:t>
            </a:r>
            <a:r>
              <a:rPr lang="en-US" sz="3000" dirty="0"/>
              <a:t>boundary, </a:t>
            </a:r>
            <a:r>
              <a:rPr lang="en-US" sz="3000" dirty="0" smtClean="0"/>
              <a:t>figuratively): separate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657600"/>
            <a:ext cx="762000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image is given of someone “drawing a line in the sand” for the purpose of dividing the congregation into factions.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287328"/>
            <a:ext cx="7620000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Why?  Because they </a:t>
            </a:r>
            <a:r>
              <a:rPr lang="en-US" sz="3000" b="1" i="1" dirty="0" smtClean="0"/>
              <a:t>had not the Spirit</a:t>
            </a:r>
            <a:r>
              <a:rPr lang="en-US" sz="3000" dirty="0" smtClean="0"/>
              <a:t>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0192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2444</TotalTime>
  <Words>716</Words>
  <Application>Microsoft Office PowerPoint</Application>
  <PresentationFormat>On-screen Show (4:3)</PresentationFormat>
  <Paragraphs>81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Jude’s Christian Advice</vt:lpstr>
      <vt:lpstr>Jude 17-23</vt:lpstr>
      <vt:lpstr>Jude 17-23</vt:lpstr>
      <vt:lpstr>PowerPoint Presentation</vt:lpstr>
      <vt:lpstr>Remember the Words Spoken by the Apostles</vt:lpstr>
      <vt:lpstr>1 Timothy 4:1-3</vt:lpstr>
      <vt:lpstr>2 Timothy 4:3-4</vt:lpstr>
      <vt:lpstr>1 John 4:1</vt:lpstr>
      <vt:lpstr>“Who cause divisions…”</vt:lpstr>
      <vt:lpstr>Jude’s Christian Advice</vt:lpstr>
      <vt:lpstr>Colossians 2:6-7</vt:lpstr>
      <vt:lpstr>Jude’s Christian Advice</vt:lpstr>
      <vt:lpstr>Romans 8:26-27</vt:lpstr>
      <vt:lpstr>Jude’s Christian Advice</vt:lpstr>
      <vt:lpstr>Lessons from Jude</vt:lpstr>
      <vt:lpstr>Jude’s Christian Advice</vt:lpstr>
      <vt:lpstr>Titus 2:11-14</vt:lpstr>
      <vt:lpstr>An Interesting Distinction</vt:lpstr>
      <vt:lpstr>Jude’s Christian Advice</vt:lpstr>
      <vt:lpstr>Jude 22</vt:lpstr>
      <vt:lpstr>The Power of Discernment</vt:lpstr>
      <vt:lpstr>2 Timothy 2:24-26</vt:lpstr>
      <vt:lpstr>Philippians 1:9-10</vt:lpstr>
      <vt:lpstr>Psalm 119:66</vt:lpstr>
      <vt:lpstr>Conclusion</vt:lpstr>
      <vt:lpstr>Jude’s Christian Advice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230</cp:revision>
  <cp:lastPrinted>2016-08-14T13:26:36Z</cp:lastPrinted>
  <dcterms:created xsi:type="dcterms:W3CDTF">2006-08-16T00:00:00Z</dcterms:created>
  <dcterms:modified xsi:type="dcterms:W3CDTF">2017-03-08T03:49:49Z</dcterms:modified>
</cp:coreProperties>
</file>