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5"/>
  </p:handoutMasterIdLst>
  <p:sldIdLst>
    <p:sldId id="398" r:id="rId2"/>
    <p:sldId id="279" r:id="rId3"/>
    <p:sldId id="399" r:id="rId4"/>
    <p:sldId id="410" r:id="rId5"/>
    <p:sldId id="403" r:id="rId6"/>
    <p:sldId id="422" r:id="rId7"/>
    <p:sldId id="413" r:id="rId8"/>
    <p:sldId id="404" r:id="rId9"/>
    <p:sldId id="415" r:id="rId10"/>
    <p:sldId id="414" r:id="rId11"/>
    <p:sldId id="411" r:id="rId12"/>
    <p:sldId id="412" r:id="rId13"/>
    <p:sldId id="417" r:id="rId14"/>
    <p:sldId id="402" r:id="rId15"/>
    <p:sldId id="390" r:id="rId16"/>
    <p:sldId id="418" r:id="rId17"/>
    <p:sldId id="419" r:id="rId18"/>
    <p:sldId id="405" r:id="rId19"/>
    <p:sldId id="423" r:id="rId20"/>
    <p:sldId id="420" r:id="rId21"/>
    <p:sldId id="421" r:id="rId22"/>
    <p:sldId id="424" r:id="rId23"/>
    <p:sldId id="406" r:id="rId24"/>
    <p:sldId id="425" r:id="rId25"/>
    <p:sldId id="408" r:id="rId26"/>
    <p:sldId id="426" r:id="rId27"/>
    <p:sldId id="407" r:id="rId28"/>
    <p:sldId id="428" r:id="rId29"/>
    <p:sldId id="429" r:id="rId30"/>
    <p:sldId id="432" r:id="rId31"/>
    <p:sldId id="427" r:id="rId32"/>
    <p:sldId id="431" r:id="rId33"/>
    <p:sldId id="409" r:id="rId3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2B04E-9CF0-4CD1-B7E6-5DA897F5E0EC}" v="328" dt="2023-10-22T14:50:18.4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60"/>
  </p:normalViewPr>
  <p:slideViewPr>
    <p:cSldViewPr>
      <p:cViewPr varScale="1">
        <p:scale>
          <a:sx n="105" d="100"/>
          <a:sy n="105" d="100"/>
        </p:scale>
        <p:origin x="18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orrison" userId="a39271d66f689db8" providerId="LiveId" clId="{7902B04E-9CF0-4CD1-B7E6-5DA897F5E0EC}"/>
    <pc:docChg chg="undo custSel addSld delSld modSld">
      <pc:chgData name="Megan Morrison" userId="a39271d66f689db8" providerId="LiveId" clId="{7902B04E-9CF0-4CD1-B7E6-5DA897F5E0EC}" dt="2023-10-22T14:50:18.439" v="3443" actId="20577"/>
      <pc:docMkLst>
        <pc:docMk/>
      </pc:docMkLst>
      <pc:sldChg chg="modSp add del mod">
        <pc:chgData name="Megan Morrison" userId="a39271d66f689db8" providerId="LiveId" clId="{7902B04E-9CF0-4CD1-B7E6-5DA897F5E0EC}" dt="2023-10-22T01:12:58.772" v="1240" actId="2696"/>
        <pc:sldMkLst>
          <pc:docMk/>
          <pc:sldMk cId="374278618" sldId="266"/>
        </pc:sldMkLst>
        <pc:spChg chg="mod">
          <ac:chgData name="Megan Morrison" userId="a39271d66f689db8" providerId="LiveId" clId="{7902B04E-9CF0-4CD1-B7E6-5DA897F5E0EC}" dt="2023-10-22T00:57:30.994" v="334" actId="207"/>
          <ac:spMkLst>
            <pc:docMk/>
            <pc:sldMk cId="374278618" sldId="266"/>
            <ac:spMk id="2" creationId="{00000000-0000-0000-0000-000000000000}"/>
          </ac:spMkLst>
        </pc:spChg>
        <pc:spChg chg="mod">
          <ac:chgData name="Megan Morrison" userId="a39271d66f689db8" providerId="LiveId" clId="{7902B04E-9CF0-4CD1-B7E6-5DA897F5E0EC}" dt="2023-10-22T01:06:33.590" v="985" actId="255"/>
          <ac:spMkLst>
            <pc:docMk/>
            <pc:sldMk cId="374278618" sldId="266"/>
            <ac:spMk id="3" creationId="{00000000-0000-0000-0000-000000000000}"/>
          </ac:spMkLst>
        </pc:spChg>
      </pc:sldChg>
      <pc:sldChg chg="modSp add del mod">
        <pc:chgData name="Megan Morrison" userId="a39271d66f689db8" providerId="LiveId" clId="{7902B04E-9CF0-4CD1-B7E6-5DA897F5E0EC}" dt="2023-10-22T01:12:58.772" v="1240" actId="2696"/>
        <pc:sldMkLst>
          <pc:docMk/>
          <pc:sldMk cId="566608479" sldId="267"/>
        </pc:sldMkLst>
        <pc:spChg chg="mod">
          <ac:chgData name="Megan Morrison" userId="a39271d66f689db8" providerId="LiveId" clId="{7902B04E-9CF0-4CD1-B7E6-5DA897F5E0EC}" dt="2023-10-22T00:54:59.353" v="290" actId="27636"/>
          <ac:spMkLst>
            <pc:docMk/>
            <pc:sldMk cId="566608479" sldId="267"/>
            <ac:spMk id="3" creationId="{00000000-0000-0000-0000-000000000000}"/>
          </ac:spMkLst>
        </pc:spChg>
      </pc:sldChg>
      <pc:sldChg chg="modSp add del mod">
        <pc:chgData name="Megan Morrison" userId="a39271d66f689db8" providerId="LiveId" clId="{7902B04E-9CF0-4CD1-B7E6-5DA897F5E0EC}" dt="2023-10-22T01:12:58.772" v="1240" actId="2696"/>
        <pc:sldMkLst>
          <pc:docMk/>
          <pc:sldMk cId="4141466924" sldId="290"/>
        </pc:sldMkLst>
        <pc:spChg chg="mod">
          <ac:chgData name="Megan Morrison" userId="a39271d66f689db8" providerId="LiveId" clId="{7902B04E-9CF0-4CD1-B7E6-5DA897F5E0EC}" dt="2023-10-22T00:57:35.411" v="335" actId="207"/>
          <ac:spMkLst>
            <pc:docMk/>
            <pc:sldMk cId="4141466924" sldId="290"/>
            <ac:spMk id="2" creationId="{00000000-0000-0000-0000-000000000000}"/>
          </ac:spMkLst>
        </pc:spChg>
        <pc:spChg chg="mod">
          <ac:chgData name="Megan Morrison" userId="a39271d66f689db8" providerId="LiveId" clId="{7902B04E-9CF0-4CD1-B7E6-5DA897F5E0EC}" dt="2023-10-22T01:06:38.502" v="986" actId="255"/>
          <ac:spMkLst>
            <pc:docMk/>
            <pc:sldMk cId="4141466924" sldId="290"/>
            <ac:spMk id="3" creationId="{00000000-0000-0000-0000-000000000000}"/>
          </ac:spMkLst>
        </pc:spChg>
      </pc:sldChg>
      <pc:sldChg chg="add">
        <pc:chgData name="Megan Morrison" userId="a39271d66f689db8" providerId="LiveId" clId="{7902B04E-9CF0-4CD1-B7E6-5DA897F5E0EC}" dt="2023-10-22T01:18:07.805" v="1607"/>
        <pc:sldMkLst>
          <pc:docMk/>
          <pc:sldMk cId="2912161656" sldId="390"/>
        </pc:sldMkLst>
      </pc:sldChg>
      <pc:sldChg chg="addSp delSp modSp new mod">
        <pc:chgData name="Megan Morrison" userId="a39271d66f689db8" providerId="LiveId" clId="{7902B04E-9CF0-4CD1-B7E6-5DA897F5E0EC}" dt="2023-10-22T00:46:21.388" v="42" actId="20577"/>
        <pc:sldMkLst>
          <pc:docMk/>
          <pc:sldMk cId="4278107583" sldId="399"/>
        </pc:sldMkLst>
        <pc:spChg chg="mod">
          <ac:chgData name="Megan Morrison" userId="a39271d66f689db8" providerId="LiveId" clId="{7902B04E-9CF0-4CD1-B7E6-5DA897F5E0EC}" dt="2023-10-22T00:46:01.868" v="36" actId="20577"/>
          <ac:spMkLst>
            <pc:docMk/>
            <pc:sldMk cId="4278107583" sldId="399"/>
            <ac:spMk id="2" creationId="{FC1C45C6-7FED-1DEA-E003-81FDB91C0A2E}"/>
          </ac:spMkLst>
        </pc:spChg>
        <pc:spChg chg="add del mod">
          <ac:chgData name="Megan Morrison" userId="a39271d66f689db8" providerId="LiveId" clId="{7902B04E-9CF0-4CD1-B7E6-5DA897F5E0EC}" dt="2023-10-22T00:46:21.388" v="42" actId="20577"/>
          <ac:spMkLst>
            <pc:docMk/>
            <pc:sldMk cId="4278107583" sldId="399"/>
            <ac:spMk id="3" creationId="{6A9C8335-7303-6B16-4E2A-F69BF05F581D}"/>
          </ac:spMkLst>
        </pc:spChg>
        <pc:spChg chg="add mod">
          <ac:chgData name="Megan Morrison" userId="a39271d66f689db8" providerId="LiveId" clId="{7902B04E-9CF0-4CD1-B7E6-5DA897F5E0EC}" dt="2023-10-22T00:44:54.117" v="3"/>
          <ac:spMkLst>
            <pc:docMk/>
            <pc:sldMk cId="4278107583" sldId="399"/>
            <ac:spMk id="4" creationId="{2399375E-649D-427F-355B-96D8CCA74926}"/>
          </ac:spMkLst>
        </pc:spChg>
      </pc:sldChg>
      <pc:sldChg chg="add del">
        <pc:chgData name="Megan Morrison" userId="a39271d66f689db8" providerId="LiveId" clId="{7902B04E-9CF0-4CD1-B7E6-5DA897F5E0EC}" dt="2023-10-22T00:51:36.820" v="223" actId="2696"/>
        <pc:sldMkLst>
          <pc:docMk/>
          <pc:sldMk cId="3968667709" sldId="400"/>
        </pc:sldMkLst>
      </pc:sldChg>
      <pc:sldChg chg="add del">
        <pc:chgData name="Megan Morrison" userId="a39271d66f689db8" providerId="LiveId" clId="{7902B04E-9CF0-4CD1-B7E6-5DA897F5E0EC}" dt="2023-10-22T00:51:36.820" v="223" actId="2696"/>
        <pc:sldMkLst>
          <pc:docMk/>
          <pc:sldMk cId="1539654728" sldId="401"/>
        </pc:sldMkLst>
      </pc:sldChg>
      <pc:sldChg chg="modSp add mod">
        <pc:chgData name="Megan Morrison" userId="a39271d66f689db8" providerId="LiveId" clId="{7902B04E-9CF0-4CD1-B7E6-5DA897F5E0EC}" dt="2023-10-22T01:17:33.764" v="1605" actId="115"/>
        <pc:sldMkLst>
          <pc:docMk/>
          <pc:sldMk cId="1911625143" sldId="402"/>
        </pc:sldMkLst>
        <pc:spChg chg="mod">
          <ac:chgData name="Megan Morrison" userId="a39271d66f689db8" providerId="LiveId" clId="{7902B04E-9CF0-4CD1-B7E6-5DA897F5E0EC}" dt="2023-10-22T00:48:02.830" v="105" actId="20577"/>
          <ac:spMkLst>
            <pc:docMk/>
            <pc:sldMk cId="1911625143" sldId="402"/>
            <ac:spMk id="2" creationId="{FC1C45C6-7FED-1DEA-E003-81FDB91C0A2E}"/>
          </ac:spMkLst>
        </pc:spChg>
        <pc:spChg chg="mod">
          <ac:chgData name="Megan Morrison" userId="a39271d66f689db8" providerId="LiveId" clId="{7902B04E-9CF0-4CD1-B7E6-5DA897F5E0EC}" dt="2023-10-22T01:17:33.764" v="1605" actId="115"/>
          <ac:spMkLst>
            <pc:docMk/>
            <pc:sldMk cId="1911625143" sldId="402"/>
            <ac:spMk id="3" creationId="{6A9C8335-7303-6B16-4E2A-F69BF05F581D}"/>
          </ac:spMkLst>
        </pc:spChg>
      </pc:sldChg>
      <pc:sldChg chg="addSp modSp add mod modAnim">
        <pc:chgData name="Megan Morrison" userId="a39271d66f689db8" providerId="LiveId" clId="{7902B04E-9CF0-4CD1-B7E6-5DA897F5E0EC}" dt="2023-10-22T14:40:23.718" v="3413" actId="115"/>
        <pc:sldMkLst>
          <pc:docMk/>
          <pc:sldMk cId="1557234207" sldId="403"/>
        </pc:sldMkLst>
        <pc:spChg chg="mod">
          <ac:chgData name="Megan Morrison" userId="a39271d66f689db8" providerId="LiveId" clId="{7902B04E-9CF0-4CD1-B7E6-5DA897F5E0EC}" dt="2023-10-22T01:07:01.092" v="990" actId="20577"/>
          <ac:spMkLst>
            <pc:docMk/>
            <pc:sldMk cId="1557234207" sldId="403"/>
            <ac:spMk id="2" creationId="{FC1C45C6-7FED-1DEA-E003-81FDB91C0A2E}"/>
          </ac:spMkLst>
        </pc:spChg>
        <pc:spChg chg="mod">
          <ac:chgData name="Megan Morrison" userId="a39271d66f689db8" providerId="LiveId" clId="{7902B04E-9CF0-4CD1-B7E6-5DA897F5E0EC}" dt="2023-10-22T14:40:23.718" v="3413" actId="115"/>
          <ac:spMkLst>
            <pc:docMk/>
            <pc:sldMk cId="1557234207" sldId="403"/>
            <ac:spMk id="3" creationId="{6A9C8335-7303-6B16-4E2A-F69BF05F581D}"/>
          </ac:spMkLst>
        </pc:spChg>
        <pc:spChg chg="add mod">
          <ac:chgData name="Megan Morrison" userId="a39271d66f689db8" providerId="LiveId" clId="{7902B04E-9CF0-4CD1-B7E6-5DA897F5E0EC}" dt="2023-10-22T01:09:26.438" v="1018" actId="1035"/>
          <ac:spMkLst>
            <pc:docMk/>
            <pc:sldMk cId="1557234207" sldId="403"/>
            <ac:spMk id="4" creationId="{B443B05B-93F4-EE06-DC34-25CCA31BC5BD}"/>
          </ac:spMkLst>
        </pc:spChg>
      </pc:sldChg>
      <pc:sldChg chg="modSp add del mod">
        <pc:chgData name="Megan Morrison" userId="a39271d66f689db8" providerId="LiveId" clId="{7902B04E-9CF0-4CD1-B7E6-5DA897F5E0EC}" dt="2023-10-22T01:08:00.176" v="994" actId="2696"/>
        <pc:sldMkLst>
          <pc:docMk/>
          <pc:sldMk cId="892572609" sldId="404"/>
        </pc:sldMkLst>
        <pc:spChg chg="mod">
          <ac:chgData name="Megan Morrison" userId="a39271d66f689db8" providerId="LiveId" clId="{7902B04E-9CF0-4CD1-B7E6-5DA897F5E0EC}" dt="2023-10-22T01:07:07.983" v="992" actId="20577"/>
          <ac:spMkLst>
            <pc:docMk/>
            <pc:sldMk cId="892572609" sldId="404"/>
            <ac:spMk id="2" creationId="{FC1C45C6-7FED-1DEA-E003-81FDB91C0A2E}"/>
          </ac:spMkLst>
        </pc:spChg>
        <pc:spChg chg="mod">
          <ac:chgData name="Megan Morrison" userId="a39271d66f689db8" providerId="LiveId" clId="{7902B04E-9CF0-4CD1-B7E6-5DA897F5E0EC}" dt="2023-10-22T00:47:27.086" v="74" actId="255"/>
          <ac:spMkLst>
            <pc:docMk/>
            <pc:sldMk cId="892572609" sldId="404"/>
            <ac:spMk id="3" creationId="{6A9C8335-7303-6B16-4E2A-F69BF05F581D}"/>
          </ac:spMkLst>
        </pc:spChg>
      </pc:sldChg>
      <pc:sldChg chg="add">
        <pc:chgData name="Megan Morrison" userId="a39271d66f689db8" providerId="LiveId" clId="{7902B04E-9CF0-4CD1-B7E6-5DA897F5E0EC}" dt="2023-10-22T01:08:03.475" v="995"/>
        <pc:sldMkLst>
          <pc:docMk/>
          <pc:sldMk cId="1078661345" sldId="404"/>
        </pc:sldMkLst>
      </pc:sldChg>
      <pc:sldChg chg="modSp add mod">
        <pc:chgData name="Megan Morrison" userId="a39271d66f689db8" providerId="LiveId" clId="{7902B04E-9CF0-4CD1-B7E6-5DA897F5E0EC}" dt="2023-10-22T00:48:59.654" v="145" actId="255"/>
        <pc:sldMkLst>
          <pc:docMk/>
          <pc:sldMk cId="1281635338" sldId="405"/>
        </pc:sldMkLst>
        <pc:spChg chg="mod">
          <ac:chgData name="Megan Morrison" userId="a39271d66f689db8" providerId="LiveId" clId="{7902B04E-9CF0-4CD1-B7E6-5DA897F5E0EC}" dt="2023-10-22T00:48:49.252" v="143" actId="20577"/>
          <ac:spMkLst>
            <pc:docMk/>
            <pc:sldMk cId="1281635338" sldId="405"/>
            <ac:spMk id="2" creationId="{FC1C45C6-7FED-1DEA-E003-81FDB91C0A2E}"/>
          </ac:spMkLst>
        </pc:spChg>
        <pc:spChg chg="mod">
          <ac:chgData name="Megan Morrison" userId="a39271d66f689db8" providerId="LiveId" clId="{7902B04E-9CF0-4CD1-B7E6-5DA897F5E0EC}" dt="2023-10-22T00:48:59.654" v="145" actId="255"/>
          <ac:spMkLst>
            <pc:docMk/>
            <pc:sldMk cId="1281635338" sldId="405"/>
            <ac:spMk id="3" creationId="{6A9C8335-7303-6B16-4E2A-F69BF05F581D}"/>
          </ac:spMkLst>
        </pc:spChg>
      </pc:sldChg>
      <pc:sldChg chg="modSp add mod">
        <pc:chgData name="Megan Morrison" userId="a39271d66f689db8" providerId="LiveId" clId="{7902B04E-9CF0-4CD1-B7E6-5DA897F5E0EC}" dt="2023-10-22T01:35:53.979" v="2381" actId="115"/>
        <pc:sldMkLst>
          <pc:docMk/>
          <pc:sldMk cId="3053001104" sldId="406"/>
        </pc:sldMkLst>
        <pc:spChg chg="mod">
          <ac:chgData name="Megan Morrison" userId="a39271d66f689db8" providerId="LiveId" clId="{7902B04E-9CF0-4CD1-B7E6-5DA897F5E0EC}" dt="2023-10-22T01:32:56.275" v="2240" actId="6549"/>
          <ac:spMkLst>
            <pc:docMk/>
            <pc:sldMk cId="3053001104" sldId="406"/>
            <ac:spMk id="2" creationId="{FC1C45C6-7FED-1DEA-E003-81FDB91C0A2E}"/>
          </ac:spMkLst>
        </pc:spChg>
        <pc:spChg chg="mod">
          <ac:chgData name="Megan Morrison" userId="a39271d66f689db8" providerId="LiveId" clId="{7902B04E-9CF0-4CD1-B7E6-5DA897F5E0EC}" dt="2023-10-22T01:35:53.979" v="2381" actId="115"/>
          <ac:spMkLst>
            <pc:docMk/>
            <pc:sldMk cId="3053001104" sldId="406"/>
            <ac:spMk id="3" creationId="{6A9C8335-7303-6B16-4E2A-F69BF05F581D}"/>
          </ac:spMkLst>
        </pc:spChg>
      </pc:sldChg>
      <pc:sldChg chg="addSp delSp modSp add mod">
        <pc:chgData name="Megan Morrison" userId="a39271d66f689db8" providerId="LiveId" clId="{7902B04E-9CF0-4CD1-B7E6-5DA897F5E0EC}" dt="2023-10-22T01:51:23.419" v="3357" actId="21"/>
        <pc:sldMkLst>
          <pc:docMk/>
          <pc:sldMk cId="3027285972" sldId="407"/>
        </pc:sldMkLst>
        <pc:spChg chg="mod">
          <ac:chgData name="Megan Morrison" userId="a39271d66f689db8" providerId="LiveId" clId="{7902B04E-9CF0-4CD1-B7E6-5DA897F5E0EC}" dt="2023-10-22T01:37:52.987" v="2535" actId="6549"/>
          <ac:spMkLst>
            <pc:docMk/>
            <pc:sldMk cId="3027285972" sldId="407"/>
            <ac:spMk id="2" creationId="{FC1C45C6-7FED-1DEA-E003-81FDB91C0A2E}"/>
          </ac:spMkLst>
        </pc:spChg>
        <pc:spChg chg="mod">
          <ac:chgData name="Megan Morrison" userId="a39271d66f689db8" providerId="LiveId" clId="{7902B04E-9CF0-4CD1-B7E6-5DA897F5E0EC}" dt="2023-10-22T01:37:59.829" v="2539" actId="6549"/>
          <ac:spMkLst>
            <pc:docMk/>
            <pc:sldMk cId="3027285972" sldId="407"/>
            <ac:spMk id="3" creationId="{6A9C8335-7303-6B16-4E2A-F69BF05F581D}"/>
          </ac:spMkLst>
        </pc:spChg>
        <pc:spChg chg="add del mod">
          <ac:chgData name="Megan Morrison" userId="a39271d66f689db8" providerId="LiveId" clId="{7902B04E-9CF0-4CD1-B7E6-5DA897F5E0EC}" dt="2023-10-22T01:51:23.419" v="3357" actId="21"/>
          <ac:spMkLst>
            <pc:docMk/>
            <pc:sldMk cId="3027285972" sldId="407"/>
            <ac:spMk id="4" creationId="{866F39BA-39AC-7F9C-06D0-6DECB62D0E25}"/>
          </ac:spMkLst>
        </pc:spChg>
      </pc:sldChg>
      <pc:sldChg chg="addSp modSp add mod modAnim">
        <pc:chgData name="Megan Morrison" userId="a39271d66f689db8" providerId="LiveId" clId="{7902B04E-9CF0-4CD1-B7E6-5DA897F5E0EC}" dt="2023-10-22T14:47:19.558" v="3431" actId="20577"/>
        <pc:sldMkLst>
          <pc:docMk/>
          <pc:sldMk cId="1980675458" sldId="408"/>
        </pc:sldMkLst>
        <pc:spChg chg="mod">
          <ac:chgData name="Megan Morrison" userId="a39271d66f689db8" providerId="LiveId" clId="{7902B04E-9CF0-4CD1-B7E6-5DA897F5E0EC}" dt="2023-10-22T14:47:19.558" v="3431" actId="20577"/>
          <ac:spMkLst>
            <pc:docMk/>
            <pc:sldMk cId="1980675458" sldId="408"/>
            <ac:spMk id="2" creationId="{FC1C45C6-7FED-1DEA-E003-81FDB91C0A2E}"/>
          </ac:spMkLst>
        </pc:spChg>
        <pc:spChg chg="mod">
          <ac:chgData name="Megan Morrison" userId="a39271d66f689db8" providerId="LiveId" clId="{7902B04E-9CF0-4CD1-B7E6-5DA897F5E0EC}" dt="2023-10-22T01:44:40.461" v="3012" actId="13926"/>
          <ac:spMkLst>
            <pc:docMk/>
            <pc:sldMk cId="1980675458" sldId="408"/>
            <ac:spMk id="3" creationId="{6A9C8335-7303-6B16-4E2A-F69BF05F581D}"/>
          </ac:spMkLst>
        </pc:spChg>
        <pc:spChg chg="add mod">
          <ac:chgData name="Megan Morrison" userId="a39271d66f689db8" providerId="LiveId" clId="{7902B04E-9CF0-4CD1-B7E6-5DA897F5E0EC}" dt="2023-10-22T01:37:06.354" v="2514" actId="207"/>
          <ac:spMkLst>
            <pc:docMk/>
            <pc:sldMk cId="1980675458" sldId="408"/>
            <ac:spMk id="4" creationId="{F5BB6B0A-4CB0-72F9-A1A8-6BBC47C30D62}"/>
          </ac:spMkLst>
        </pc:spChg>
      </pc:sldChg>
      <pc:sldChg chg="modSp add mod">
        <pc:chgData name="Megan Morrison" userId="a39271d66f689db8" providerId="LiveId" clId="{7902B04E-9CF0-4CD1-B7E6-5DA897F5E0EC}" dt="2023-10-22T00:51:31.101" v="222" actId="255"/>
        <pc:sldMkLst>
          <pc:docMk/>
          <pc:sldMk cId="1442478372" sldId="409"/>
        </pc:sldMkLst>
        <pc:spChg chg="mod">
          <ac:chgData name="Megan Morrison" userId="a39271d66f689db8" providerId="LiveId" clId="{7902B04E-9CF0-4CD1-B7E6-5DA897F5E0EC}" dt="2023-10-22T00:51:21.645" v="220" actId="20577"/>
          <ac:spMkLst>
            <pc:docMk/>
            <pc:sldMk cId="1442478372" sldId="409"/>
            <ac:spMk id="2" creationId="{FC1C45C6-7FED-1DEA-E003-81FDB91C0A2E}"/>
          </ac:spMkLst>
        </pc:spChg>
        <pc:spChg chg="mod">
          <ac:chgData name="Megan Morrison" userId="a39271d66f689db8" providerId="LiveId" clId="{7902B04E-9CF0-4CD1-B7E6-5DA897F5E0EC}" dt="2023-10-22T00:51:31.101" v="222" actId="255"/>
          <ac:spMkLst>
            <pc:docMk/>
            <pc:sldMk cId="1442478372" sldId="409"/>
            <ac:spMk id="3" creationId="{6A9C8335-7303-6B16-4E2A-F69BF05F581D}"/>
          </ac:spMkLst>
        </pc:spChg>
      </pc:sldChg>
      <pc:sldChg chg="delSp modSp new mod">
        <pc:chgData name="Megan Morrison" userId="a39271d66f689db8" providerId="LiveId" clId="{7902B04E-9CF0-4CD1-B7E6-5DA897F5E0EC}" dt="2023-10-22T00:53:06.394" v="274" actId="1036"/>
        <pc:sldMkLst>
          <pc:docMk/>
          <pc:sldMk cId="1272207193" sldId="410"/>
        </pc:sldMkLst>
        <pc:spChg chg="del mod">
          <ac:chgData name="Megan Morrison" userId="a39271d66f689db8" providerId="LiveId" clId="{7902B04E-9CF0-4CD1-B7E6-5DA897F5E0EC}" dt="2023-10-22T00:53:01.900" v="272" actId="21"/>
          <ac:spMkLst>
            <pc:docMk/>
            <pc:sldMk cId="1272207193" sldId="410"/>
            <ac:spMk id="2" creationId="{E6CDD42A-F59B-0A2E-0663-6ADD67065254}"/>
          </ac:spMkLst>
        </pc:spChg>
        <pc:spChg chg="mod">
          <ac:chgData name="Megan Morrison" userId="a39271d66f689db8" providerId="LiveId" clId="{7902B04E-9CF0-4CD1-B7E6-5DA897F5E0EC}" dt="2023-10-22T00:53:06.394" v="274" actId="1036"/>
          <ac:spMkLst>
            <pc:docMk/>
            <pc:sldMk cId="1272207193" sldId="410"/>
            <ac:spMk id="3" creationId="{C05465CC-147E-88B4-0529-015022ABB60E}"/>
          </ac:spMkLst>
        </pc:spChg>
      </pc:sldChg>
      <pc:sldChg chg="addSp modSp new mod modAnim">
        <pc:chgData name="Megan Morrison" userId="a39271d66f689db8" providerId="LiveId" clId="{7902B04E-9CF0-4CD1-B7E6-5DA897F5E0EC}" dt="2023-10-22T14:42:50.729" v="3427" actId="20577"/>
        <pc:sldMkLst>
          <pc:docMk/>
          <pc:sldMk cId="693093967" sldId="411"/>
        </pc:sldMkLst>
        <pc:spChg chg="mod">
          <ac:chgData name="Megan Morrison" userId="a39271d66f689db8" providerId="LiveId" clId="{7902B04E-9CF0-4CD1-B7E6-5DA897F5E0EC}" dt="2023-10-22T01:13:08.931" v="1252" actId="113"/>
          <ac:spMkLst>
            <pc:docMk/>
            <pc:sldMk cId="693093967" sldId="411"/>
            <ac:spMk id="2" creationId="{B1B6095D-EBAC-7AD7-11F5-E954B21B141E}"/>
          </ac:spMkLst>
        </pc:spChg>
        <pc:spChg chg="mod">
          <ac:chgData name="Megan Morrison" userId="a39271d66f689db8" providerId="LiveId" clId="{7902B04E-9CF0-4CD1-B7E6-5DA897F5E0EC}" dt="2023-10-22T01:14:44.445" v="1428" actId="14100"/>
          <ac:spMkLst>
            <pc:docMk/>
            <pc:sldMk cId="693093967" sldId="411"/>
            <ac:spMk id="3" creationId="{EF373A63-399D-3545-E4F5-EC15FFE9EDBB}"/>
          </ac:spMkLst>
        </pc:spChg>
        <pc:spChg chg="add mod">
          <ac:chgData name="Megan Morrison" userId="a39271d66f689db8" providerId="LiveId" clId="{7902B04E-9CF0-4CD1-B7E6-5DA897F5E0EC}" dt="2023-10-22T14:42:50.729" v="3427" actId="20577"/>
          <ac:spMkLst>
            <pc:docMk/>
            <pc:sldMk cId="693093967" sldId="411"/>
            <ac:spMk id="4" creationId="{92778303-B38F-FBDB-72FF-3FBF1B897778}"/>
          </ac:spMkLst>
        </pc:spChg>
      </pc:sldChg>
      <pc:sldChg chg="add">
        <pc:chgData name="Megan Morrison" userId="a39271d66f689db8" providerId="LiveId" clId="{7902B04E-9CF0-4CD1-B7E6-5DA897F5E0EC}" dt="2023-10-22T01:16:19.644" v="1578"/>
        <pc:sldMkLst>
          <pc:docMk/>
          <pc:sldMk cId="309025242" sldId="412"/>
        </pc:sldMkLst>
      </pc:sldChg>
      <pc:sldChg chg="addSp delSp modSp new del mod delAnim modAnim">
        <pc:chgData name="Megan Morrison" userId="a39271d66f689db8" providerId="LiveId" clId="{7902B04E-9CF0-4CD1-B7E6-5DA897F5E0EC}" dt="2023-10-22T01:09:29.962" v="1019" actId="2696"/>
        <pc:sldMkLst>
          <pc:docMk/>
          <pc:sldMk cId="4075775940" sldId="412"/>
        </pc:sldMkLst>
        <pc:spChg chg="mod">
          <ac:chgData name="Megan Morrison" userId="a39271d66f689db8" providerId="LiveId" clId="{7902B04E-9CF0-4CD1-B7E6-5DA897F5E0EC}" dt="2023-10-22T00:57:25.567" v="333" actId="207"/>
          <ac:spMkLst>
            <pc:docMk/>
            <pc:sldMk cId="4075775940" sldId="412"/>
            <ac:spMk id="2" creationId="{A1B92A9F-F2D1-554E-7182-D7F702751E6C}"/>
          </ac:spMkLst>
        </pc:spChg>
        <pc:spChg chg="mod">
          <ac:chgData name="Megan Morrison" userId="a39271d66f689db8" providerId="LiveId" clId="{7902B04E-9CF0-4CD1-B7E6-5DA897F5E0EC}" dt="2023-10-22T01:06:23.638" v="984" actId="115"/>
          <ac:spMkLst>
            <pc:docMk/>
            <pc:sldMk cId="4075775940" sldId="412"/>
            <ac:spMk id="3" creationId="{2DA910C7-A43C-F149-E11A-156E4FA539D0}"/>
          </ac:spMkLst>
        </pc:spChg>
        <pc:spChg chg="add del mod">
          <ac:chgData name="Megan Morrison" userId="a39271d66f689db8" providerId="LiveId" clId="{7902B04E-9CF0-4CD1-B7E6-5DA897F5E0EC}" dt="2023-10-22T01:09:10.351" v="996" actId="21"/>
          <ac:spMkLst>
            <pc:docMk/>
            <pc:sldMk cId="4075775940" sldId="412"/>
            <ac:spMk id="4" creationId="{C4F167A7-594D-A9B5-BB59-267B45A0CEBE}"/>
          </ac:spMkLst>
        </pc:spChg>
      </pc:sldChg>
      <pc:sldChg chg="modSp new mod modAnim">
        <pc:chgData name="Megan Morrison" userId="a39271d66f689db8" providerId="LiveId" clId="{7902B04E-9CF0-4CD1-B7E6-5DA897F5E0EC}" dt="2023-10-22T01:05:49.243" v="980" actId="20577"/>
        <pc:sldMkLst>
          <pc:docMk/>
          <pc:sldMk cId="1046709084" sldId="413"/>
        </pc:sldMkLst>
        <pc:spChg chg="mod">
          <ac:chgData name="Megan Morrison" userId="a39271d66f689db8" providerId="LiveId" clId="{7902B04E-9CF0-4CD1-B7E6-5DA897F5E0EC}" dt="2023-10-22T00:58:28.495" v="355" actId="113"/>
          <ac:spMkLst>
            <pc:docMk/>
            <pc:sldMk cId="1046709084" sldId="413"/>
            <ac:spMk id="2" creationId="{CBE00DE8-8367-1696-70B0-4DA89D38363E}"/>
          </ac:spMkLst>
        </pc:spChg>
        <pc:spChg chg="mod">
          <ac:chgData name="Megan Morrison" userId="a39271d66f689db8" providerId="LiveId" clId="{7902B04E-9CF0-4CD1-B7E6-5DA897F5E0EC}" dt="2023-10-22T01:05:49.243" v="980" actId="20577"/>
          <ac:spMkLst>
            <pc:docMk/>
            <pc:sldMk cId="1046709084" sldId="413"/>
            <ac:spMk id="3" creationId="{7BD15656-C074-ACF9-BCA1-574C6171172F}"/>
          </ac:spMkLst>
        </pc:spChg>
      </pc:sldChg>
      <pc:sldChg chg="modSp new mod">
        <pc:chgData name="Megan Morrison" userId="a39271d66f689db8" providerId="LiveId" clId="{7902B04E-9CF0-4CD1-B7E6-5DA897F5E0EC}" dt="2023-10-22T01:12:34.681" v="1239" actId="14100"/>
        <pc:sldMkLst>
          <pc:docMk/>
          <pc:sldMk cId="1657372964" sldId="414"/>
        </pc:sldMkLst>
        <pc:spChg chg="mod">
          <ac:chgData name="Megan Morrison" userId="a39271d66f689db8" providerId="LiveId" clId="{7902B04E-9CF0-4CD1-B7E6-5DA897F5E0EC}" dt="2023-10-22T01:12:15.221" v="1229" actId="20577"/>
          <ac:spMkLst>
            <pc:docMk/>
            <pc:sldMk cId="1657372964" sldId="414"/>
            <ac:spMk id="2" creationId="{0D8DB195-AFB8-E63C-9F69-20A9BC2BCE37}"/>
          </ac:spMkLst>
        </pc:spChg>
        <pc:spChg chg="mod">
          <ac:chgData name="Megan Morrison" userId="a39271d66f689db8" providerId="LiveId" clId="{7902B04E-9CF0-4CD1-B7E6-5DA897F5E0EC}" dt="2023-10-22T01:12:34.681" v="1239" actId="14100"/>
          <ac:spMkLst>
            <pc:docMk/>
            <pc:sldMk cId="1657372964" sldId="414"/>
            <ac:spMk id="3" creationId="{0CFEA347-746B-26BE-CBDB-EB782D244FF1}"/>
          </ac:spMkLst>
        </pc:spChg>
      </pc:sldChg>
      <pc:sldChg chg="modSp add mod modAnim">
        <pc:chgData name="Megan Morrison" userId="a39271d66f689db8" providerId="LiveId" clId="{7902B04E-9CF0-4CD1-B7E6-5DA897F5E0EC}" dt="2023-10-22T14:41:48.813" v="3423" actId="20577"/>
        <pc:sldMkLst>
          <pc:docMk/>
          <pc:sldMk cId="3259182992" sldId="415"/>
        </pc:sldMkLst>
        <pc:spChg chg="mod">
          <ac:chgData name="Megan Morrison" userId="a39271d66f689db8" providerId="LiveId" clId="{7902B04E-9CF0-4CD1-B7E6-5DA897F5E0EC}" dt="2023-10-22T14:41:48.813" v="3423" actId="20577"/>
          <ac:spMkLst>
            <pc:docMk/>
            <pc:sldMk cId="3259182992" sldId="415"/>
            <ac:spMk id="3" creationId="{7BD15656-C074-ACF9-BCA1-574C6171172F}"/>
          </ac:spMkLst>
        </pc:spChg>
      </pc:sldChg>
      <pc:sldChg chg="new del">
        <pc:chgData name="Megan Morrison" userId="a39271d66f689db8" providerId="LiveId" clId="{7902B04E-9CF0-4CD1-B7E6-5DA897F5E0EC}" dt="2023-10-22T01:17:16.397" v="1601" actId="2696"/>
        <pc:sldMkLst>
          <pc:docMk/>
          <pc:sldMk cId="2873394683" sldId="416"/>
        </pc:sldMkLst>
      </pc:sldChg>
      <pc:sldChg chg="modSp add mod">
        <pc:chgData name="Megan Morrison" userId="a39271d66f689db8" providerId="LiveId" clId="{7902B04E-9CF0-4CD1-B7E6-5DA897F5E0EC}" dt="2023-10-22T01:17:11.877" v="1600" actId="27636"/>
        <pc:sldMkLst>
          <pc:docMk/>
          <pc:sldMk cId="3151160072" sldId="417"/>
        </pc:sldMkLst>
        <pc:spChg chg="mod">
          <ac:chgData name="Megan Morrison" userId="a39271d66f689db8" providerId="LiveId" clId="{7902B04E-9CF0-4CD1-B7E6-5DA897F5E0EC}" dt="2023-10-22T01:17:11.877" v="1600" actId="27636"/>
          <ac:spMkLst>
            <pc:docMk/>
            <pc:sldMk cId="3151160072" sldId="417"/>
            <ac:spMk id="3" creationId="{C05465CC-147E-88B4-0529-015022ABB60E}"/>
          </ac:spMkLst>
        </pc:spChg>
      </pc:sldChg>
      <pc:sldChg chg="delSp modSp new mod">
        <pc:chgData name="Megan Morrison" userId="a39271d66f689db8" providerId="LiveId" clId="{7902B04E-9CF0-4CD1-B7E6-5DA897F5E0EC}" dt="2023-10-22T01:19:33.527" v="1749" actId="21"/>
        <pc:sldMkLst>
          <pc:docMk/>
          <pc:sldMk cId="1682503142" sldId="418"/>
        </pc:sldMkLst>
        <pc:spChg chg="del">
          <ac:chgData name="Megan Morrison" userId="a39271d66f689db8" providerId="LiveId" clId="{7902B04E-9CF0-4CD1-B7E6-5DA897F5E0EC}" dt="2023-10-22T01:19:33.527" v="1749" actId="21"/>
          <ac:spMkLst>
            <pc:docMk/>
            <pc:sldMk cId="1682503142" sldId="418"/>
            <ac:spMk id="2" creationId="{B3AD98EC-1A23-2A24-99A4-8D51992264C3}"/>
          </ac:spMkLst>
        </pc:spChg>
        <pc:spChg chg="mod">
          <ac:chgData name="Megan Morrison" userId="a39271d66f689db8" providerId="LiveId" clId="{7902B04E-9CF0-4CD1-B7E6-5DA897F5E0EC}" dt="2023-10-22T01:19:30.749" v="1748" actId="122"/>
          <ac:spMkLst>
            <pc:docMk/>
            <pc:sldMk cId="1682503142" sldId="418"/>
            <ac:spMk id="3" creationId="{9C2C5882-8EE0-325D-1F1B-F973A196102F}"/>
          </ac:spMkLst>
        </pc:spChg>
      </pc:sldChg>
      <pc:sldChg chg="modSp add mod">
        <pc:chgData name="Megan Morrison" userId="a39271d66f689db8" providerId="LiveId" clId="{7902B04E-9CF0-4CD1-B7E6-5DA897F5E0EC}" dt="2023-10-22T01:20:41.805" v="1777" actId="20577"/>
        <pc:sldMkLst>
          <pc:docMk/>
          <pc:sldMk cId="10602443" sldId="419"/>
        </pc:sldMkLst>
        <pc:spChg chg="mod">
          <ac:chgData name="Megan Morrison" userId="a39271d66f689db8" providerId="LiveId" clId="{7902B04E-9CF0-4CD1-B7E6-5DA897F5E0EC}" dt="2023-10-22T01:20:41.805" v="1777" actId="20577"/>
          <ac:spMkLst>
            <pc:docMk/>
            <pc:sldMk cId="10602443" sldId="419"/>
            <ac:spMk id="3" creationId="{C05465CC-147E-88B4-0529-015022ABB60E}"/>
          </ac:spMkLst>
        </pc:spChg>
      </pc:sldChg>
      <pc:sldChg chg="modSp new mod modAnim">
        <pc:chgData name="Megan Morrison" userId="a39271d66f689db8" providerId="LiveId" clId="{7902B04E-9CF0-4CD1-B7E6-5DA897F5E0EC}" dt="2023-10-22T01:28:44.413" v="2201"/>
        <pc:sldMkLst>
          <pc:docMk/>
          <pc:sldMk cId="423613582" sldId="420"/>
        </pc:sldMkLst>
        <pc:spChg chg="mod">
          <ac:chgData name="Megan Morrison" userId="a39271d66f689db8" providerId="LiveId" clId="{7902B04E-9CF0-4CD1-B7E6-5DA897F5E0EC}" dt="2023-10-22T01:21:17.973" v="1820" actId="113"/>
          <ac:spMkLst>
            <pc:docMk/>
            <pc:sldMk cId="423613582" sldId="420"/>
            <ac:spMk id="2" creationId="{CA7FA2D1-C73E-16DC-328B-5FD37CBE12FA}"/>
          </ac:spMkLst>
        </pc:spChg>
        <pc:spChg chg="mod">
          <ac:chgData name="Megan Morrison" userId="a39271d66f689db8" providerId="LiveId" clId="{7902B04E-9CF0-4CD1-B7E6-5DA897F5E0EC}" dt="2023-10-22T01:28:33.103" v="2199" actId="20577"/>
          <ac:spMkLst>
            <pc:docMk/>
            <pc:sldMk cId="423613582" sldId="420"/>
            <ac:spMk id="3" creationId="{D22609EA-6287-64E5-13EB-127F6A8E57CD}"/>
          </ac:spMkLst>
        </pc:spChg>
      </pc:sldChg>
      <pc:sldChg chg="modSp new mod">
        <pc:chgData name="Megan Morrison" userId="a39271d66f689db8" providerId="LiveId" clId="{7902B04E-9CF0-4CD1-B7E6-5DA897F5E0EC}" dt="2023-10-22T01:23:20.872" v="1916" actId="115"/>
        <pc:sldMkLst>
          <pc:docMk/>
          <pc:sldMk cId="2951179824" sldId="421"/>
        </pc:sldMkLst>
        <pc:spChg chg="mod">
          <ac:chgData name="Megan Morrison" userId="a39271d66f689db8" providerId="LiveId" clId="{7902B04E-9CF0-4CD1-B7E6-5DA897F5E0EC}" dt="2023-10-22T01:23:05.787" v="1913" actId="20577"/>
          <ac:spMkLst>
            <pc:docMk/>
            <pc:sldMk cId="2951179824" sldId="421"/>
            <ac:spMk id="2" creationId="{1B2E94D5-367D-2FFB-AEC9-0CC38C66FFF2}"/>
          </ac:spMkLst>
        </pc:spChg>
        <pc:spChg chg="mod">
          <ac:chgData name="Megan Morrison" userId="a39271d66f689db8" providerId="LiveId" clId="{7902B04E-9CF0-4CD1-B7E6-5DA897F5E0EC}" dt="2023-10-22T01:23:20.872" v="1916" actId="115"/>
          <ac:spMkLst>
            <pc:docMk/>
            <pc:sldMk cId="2951179824" sldId="421"/>
            <ac:spMk id="3" creationId="{FD3BA9EB-1C58-263E-E6B6-5A4819DF02A8}"/>
          </ac:spMkLst>
        </pc:spChg>
      </pc:sldChg>
      <pc:sldChg chg="modSp new mod">
        <pc:chgData name="Megan Morrison" userId="a39271d66f689db8" providerId="LiveId" clId="{7902B04E-9CF0-4CD1-B7E6-5DA897F5E0EC}" dt="2023-10-22T01:24:24.477" v="1944" actId="14100"/>
        <pc:sldMkLst>
          <pc:docMk/>
          <pc:sldMk cId="2009415485" sldId="422"/>
        </pc:sldMkLst>
        <pc:spChg chg="mod">
          <ac:chgData name="Megan Morrison" userId="a39271d66f689db8" providerId="LiveId" clId="{7902B04E-9CF0-4CD1-B7E6-5DA897F5E0EC}" dt="2023-10-22T01:24:10.188" v="1930" actId="20577"/>
          <ac:spMkLst>
            <pc:docMk/>
            <pc:sldMk cId="2009415485" sldId="422"/>
            <ac:spMk id="2" creationId="{F569E585-22C6-7E77-3C36-9F75E35BBD89}"/>
          </ac:spMkLst>
        </pc:spChg>
        <pc:spChg chg="mod">
          <ac:chgData name="Megan Morrison" userId="a39271d66f689db8" providerId="LiveId" clId="{7902B04E-9CF0-4CD1-B7E6-5DA897F5E0EC}" dt="2023-10-22T01:24:24.477" v="1944" actId="14100"/>
          <ac:spMkLst>
            <pc:docMk/>
            <pc:sldMk cId="2009415485" sldId="422"/>
            <ac:spMk id="3" creationId="{7A4F34DF-B354-30F1-B8C7-05E39676DC47}"/>
          </ac:spMkLst>
        </pc:spChg>
      </pc:sldChg>
      <pc:sldChg chg="modSp add mod">
        <pc:chgData name="Megan Morrison" userId="a39271d66f689db8" providerId="LiveId" clId="{7902B04E-9CF0-4CD1-B7E6-5DA897F5E0EC}" dt="2023-10-22T01:26:26.868" v="1981" actId="255"/>
        <pc:sldMkLst>
          <pc:docMk/>
          <pc:sldMk cId="2493832998" sldId="423"/>
        </pc:sldMkLst>
        <pc:spChg chg="mod">
          <ac:chgData name="Megan Morrison" userId="a39271d66f689db8" providerId="LiveId" clId="{7902B04E-9CF0-4CD1-B7E6-5DA897F5E0EC}" dt="2023-10-22T01:25:36.523" v="1958" actId="20577"/>
          <ac:spMkLst>
            <pc:docMk/>
            <pc:sldMk cId="2493832998" sldId="423"/>
            <ac:spMk id="2" creationId="{F569E585-22C6-7E77-3C36-9F75E35BBD89}"/>
          </ac:spMkLst>
        </pc:spChg>
        <pc:spChg chg="mod">
          <ac:chgData name="Megan Morrison" userId="a39271d66f689db8" providerId="LiveId" clId="{7902B04E-9CF0-4CD1-B7E6-5DA897F5E0EC}" dt="2023-10-22T01:26:26.868" v="1981" actId="255"/>
          <ac:spMkLst>
            <pc:docMk/>
            <pc:sldMk cId="2493832998" sldId="423"/>
            <ac:spMk id="3" creationId="{7A4F34DF-B354-30F1-B8C7-05E39676DC47}"/>
          </ac:spMkLst>
        </pc:spChg>
      </pc:sldChg>
      <pc:sldChg chg="modSp add mod">
        <pc:chgData name="Megan Morrison" userId="a39271d66f689db8" providerId="LiveId" clId="{7902B04E-9CF0-4CD1-B7E6-5DA897F5E0EC}" dt="2023-10-22T01:30:43.903" v="2238" actId="20577"/>
        <pc:sldMkLst>
          <pc:docMk/>
          <pc:sldMk cId="3561841090" sldId="424"/>
        </pc:sldMkLst>
        <pc:spChg chg="mod">
          <ac:chgData name="Megan Morrison" userId="a39271d66f689db8" providerId="LiveId" clId="{7902B04E-9CF0-4CD1-B7E6-5DA897F5E0EC}" dt="2023-10-22T01:30:43.903" v="2238" actId="20577"/>
          <ac:spMkLst>
            <pc:docMk/>
            <pc:sldMk cId="3561841090" sldId="424"/>
            <ac:spMk id="3" creationId="{C05465CC-147E-88B4-0529-015022ABB60E}"/>
          </ac:spMkLst>
        </pc:spChg>
      </pc:sldChg>
      <pc:sldChg chg="modSp new mod">
        <pc:chgData name="Megan Morrison" userId="a39271d66f689db8" providerId="LiveId" clId="{7902B04E-9CF0-4CD1-B7E6-5DA897F5E0EC}" dt="2023-10-22T01:50:54.352" v="3356" actId="207"/>
        <pc:sldMkLst>
          <pc:docMk/>
          <pc:sldMk cId="599361803" sldId="425"/>
        </pc:sldMkLst>
        <pc:spChg chg="mod">
          <ac:chgData name="Megan Morrison" userId="a39271d66f689db8" providerId="LiveId" clId="{7902B04E-9CF0-4CD1-B7E6-5DA897F5E0EC}" dt="2023-10-22T01:34:28.382" v="2354" actId="20577"/>
          <ac:spMkLst>
            <pc:docMk/>
            <pc:sldMk cId="599361803" sldId="425"/>
            <ac:spMk id="2" creationId="{5A0E852B-70A7-9F81-42BD-2D05D5375B4E}"/>
          </ac:spMkLst>
        </pc:spChg>
        <pc:spChg chg="mod">
          <ac:chgData name="Megan Morrison" userId="a39271d66f689db8" providerId="LiveId" clId="{7902B04E-9CF0-4CD1-B7E6-5DA897F5E0EC}" dt="2023-10-22T01:50:54.352" v="3356" actId="207"/>
          <ac:spMkLst>
            <pc:docMk/>
            <pc:sldMk cId="599361803" sldId="425"/>
            <ac:spMk id="3" creationId="{CB15D279-3154-9067-F507-30C605B0D628}"/>
          </ac:spMkLst>
        </pc:spChg>
      </pc:sldChg>
      <pc:sldChg chg="modSp add mod">
        <pc:chgData name="Megan Morrison" userId="a39271d66f689db8" providerId="LiveId" clId="{7902B04E-9CF0-4CD1-B7E6-5DA897F5E0EC}" dt="2023-10-22T01:37:41.769" v="2533" actId="20577"/>
        <pc:sldMkLst>
          <pc:docMk/>
          <pc:sldMk cId="3281654686" sldId="426"/>
        </pc:sldMkLst>
        <pc:spChg chg="mod">
          <ac:chgData name="Megan Morrison" userId="a39271d66f689db8" providerId="LiveId" clId="{7902B04E-9CF0-4CD1-B7E6-5DA897F5E0EC}" dt="2023-10-22T01:37:41.769" v="2533" actId="20577"/>
          <ac:spMkLst>
            <pc:docMk/>
            <pc:sldMk cId="3281654686" sldId="426"/>
            <ac:spMk id="3" creationId="{C05465CC-147E-88B4-0529-015022ABB60E}"/>
          </ac:spMkLst>
        </pc:spChg>
      </pc:sldChg>
      <pc:sldChg chg="addSp delSp modSp add mod">
        <pc:chgData name="Megan Morrison" userId="a39271d66f689db8" providerId="LiveId" clId="{7902B04E-9CF0-4CD1-B7E6-5DA897F5E0EC}" dt="2023-10-22T01:46:36.621" v="3217" actId="21"/>
        <pc:sldMkLst>
          <pc:docMk/>
          <pc:sldMk cId="917619702" sldId="427"/>
        </pc:sldMkLst>
        <pc:spChg chg="mod">
          <ac:chgData name="Megan Morrison" userId="a39271d66f689db8" providerId="LiveId" clId="{7902B04E-9CF0-4CD1-B7E6-5DA897F5E0EC}" dt="2023-10-22T01:38:04.683" v="2544" actId="6549"/>
          <ac:spMkLst>
            <pc:docMk/>
            <pc:sldMk cId="917619702" sldId="427"/>
            <ac:spMk id="2" creationId="{FC1C45C6-7FED-1DEA-E003-81FDB91C0A2E}"/>
          </ac:spMkLst>
        </pc:spChg>
        <pc:spChg chg="mod">
          <ac:chgData name="Megan Morrison" userId="a39271d66f689db8" providerId="LiveId" clId="{7902B04E-9CF0-4CD1-B7E6-5DA897F5E0EC}" dt="2023-10-22T01:38:09.728" v="2548" actId="6549"/>
          <ac:spMkLst>
            <pc:docMk/>
            <pc:sldMk cId="917619702" sldId="427"/>
            <ac:spMk id="3" creationId="{6A9C8335-7303-6B16-4E2A-F69BF05F581D}"/>
          </ac:spMkLst>
        </pc:spChg>
        <pc:spChg chg="add del mod">
          <ac:chgData name="Megan Morrison" userId="a39271d66f689db8" providerId="LiveId" clId="{7902B04E-9CF0-4CD1-B7E6-5DA897F5E0EC}" dt="2023-10-22T01:46:36.621" v="3217" actId="21"/>
          <ac:spMkLst>
            <pc:docMk/>
            <pc:sldMk cId="917619702" sldId="427"/>
            <ac:spMk id="4" creationId="{AC4ACE00-FCB0-5F5D-E096-F2DD68CC833C}"/>
          </ac:spMkLst>
        </pc:spChg>
      </pc:sldChg>
      <pc:sldChg chg="modSp new mod">
        <pc:chgData name="Megan Morrison" userId="a39271d66f689db8" providerId="LiveId" clId="{7902B04E-9CF0-4CD1-B7E6-5DA897F5E0EC}" dt="2023-10-22T01:41:55.803" v="2631" actId="13926"/>
        <pc:sldMkLst>
          <pc:docMk/>
          <pc:sldMk cId="137558229" sldId="428"/>
        </pc:sldMkLst>
        <pc:spChg chg="mod">
          <ac:chgData name="Megan Morrison" userId="a39271d66f689db8" providerId="LiveId" clId="{7902B04E-9CF0-4CD1-B7E6-5DA897F5E0EC}" dt="2023-10-22T01:38:34.340" v="2561" actId="20577"/>
          <ac:spMkLst>
            <pc:docMk/>
            <pc:sldMk cId="137558229" sldId="428"/>
            <ac:spMk id="2" creationId="{04F59E8F-481B-3CD1-E97A-F6ED38C7898A}"/>
          </ac:spMkLst>
        </pc:spChg>
        <pc:spChg chg="mod">
          <ac:chgData name="Megan Morrison" userId="a39271d66f689db8" providerId="LiveId" clId="{7902B04E-9CF0-4CD1-B7E6-5DA897F5E0EC}" dt="2023-10-22T01:41:55.803" v="2631" actId="13926"/>
          <ac:spMkLst>
            <pc:docMk/>
            <pc:sldMk cId="137558229" sldId="428"/>
            <ac:spMk id="3" creationId="{E707FD3E-757C-BD43-93F1-381910A98DD8}"/>
          </ac:spMkLst>
        </pc:spChg>
      </pc:sldChg>
      <pc:sldChg chg="addSp modSp new mod">
        <pc:chgData name="Megan Morrison" userId="a39271d66f689db8" providerId="LiveId" clId="{7902B04E-9CF0-4CD1-B7E6-5DA897F5E0EC}" dt="2023-10-22T01:51:26.412" v="3358"/>
        <pc:sldMkLst>
          <pc:docMk/>
          <pc:sldMk cId="1003715790" sldId="429"/>
        </pc:sldMkLst>
        <pc:spChg chg="mod">
          <ac:chgData name="Megan Morrison" userId="a39271d66f689db8" providerId="LiveId" clId="{7902B04E-9CF0-4CD1-B7E6-5DA897F5E0EC}" dt="2023-10-22T01:38:47.957" v="2576" actId="20577"/>
          <ac:spMkLst>
            <pc:docMk/>
            <pc:sldMk cId="1003715790" sldId="429"/>
            <ac:spMk id="2" creationId="{718E2D49-5CA9-BE4B-1D28-C4CB29BBD554}"/>
          </ac:spMkLst>
        </pc:spChg>
        <pc:spChg chg="mod">
          <ac:chgData name="Megan Morrison" userId="a39271d66f689db8" providerId="LiveId" clId="{7902B04E-9CF0-4CD1-B7E6-5DA897F5E0EC}" dt="2023-10-22T01:39:53.401" v="2584" actId="2711"/>
          <ac:spMkLst>
            <pc:docMk/>
            <pc:sldMk cId="1003715790" sldId="429"/>
            <ac:spMk id="3" creationId="{C564CB8F-FFDF-8747-084C-F6E8813EB2FB}"/>
          </ac:spMkLst>
        </pc:spChg>
        <pc:spChg chg="add mod">
          <ac:chgData name="Megan Morrison" userId="a39271d66f689db8" providerId="LiveId" clId="{7902B04E-9CF0-4CD1-B7E6-5DA897F5E0EC}" dt="2023-10-22T01:51:26.412" v="3358"/>
          <ac:spMkLst>
            <pc:docMk/>
            <pc:sldMk cId="1003715790" sldId="429"/>
            <ac:spMk id="4" creationId="{F17B273F-64C4-FEFA-D13A-635C393DF2BD}"/>
          </ac:spMkLst>
        </pc:spChg>
      </pc:sldChg>
      <pc:sldChg chg="add del">
        <pc:chgData name="Megan Morrison" userId="a39271d66f689db8" providerId="LiveId" clId="{7902B04E-9CF0-4CD1-B7E6-5DA897F5E0EC}" dt="2023-10-22T01:52:50.574" v="3410" actId="2696"/>
        <pc:sldMkLst>
          <pc:docMk/>
          <pc:sldMk cId="1238285345" sldId="430"/>
        </pc:sldMkLst>
      </pc:sldChg>
      <pc:sldChg chg="addSp delSp modSp new mod delAnim modAnim">
        <pc:chgData name="Megan Morrison" userId="a39271d66f689db8" providerId="LiveId" clId="{7902B04E-9CF0-4CD1-B7E6-5DA897F5E0EC}" dt="2023-10-22T14:50:18.439" v="3443" actId="20577"/>
        <pc:sldMkLst>
          <pc:docMk/>
          <pc:sldMk cId="283262209" sldId="431"/>
        </pc:sldMkLst>
        <pc:spChg chg="del mod">
          <ac:chgData name="Megan Morrison" userId="a39271d66f689db8" providerId="LiveId" clId="{7902B04E-9CF0-4CD1-B7E6-5DA897F5E0EC}" dt="2023-10-22T01:47:35.585" v="3272" actId="21"/>
          <ac:spMkLst>
            <pc:docMk/>
            <pc:sldMk cId="283262209" sldId="431"/>
            <ac:spMk id="2" creationId="{46CA44EE-C4DA-2962-6B86-8E4E5FAED0BA}"/>
          </ac:spMkLst>
        </pc:spChg>
        <pc:spChg chg="del mod">
          <ac:chgData name="Megan Morrison" userId="a39271d66f689db8" providerId="LiveId" clId="{7902B04E-9CF0-4CD1-B7E6-5DA897F5E0EC}" dt="2023-10-22T01:46:40.965" v="3220"/>
          <ac:spMkLst>
            <pc:docMk/>
            <pc:sldMk cId="283262209" sldId="431"/>
            <ac:spMk id="3" creationId="{CF57B5D2-B02A-A742-9BAC-E12642164AF2}"/>
          </ac:spMkLst>
        </pc:spChg>
        <pc:spChg chg="add mod">
          <ac:chgData name="Megan Morrison" userId="a39271d66f689db8" providerId="LiveId" clId="{7902B04E-9CF0-4CD1-B7E6-5DA897F5E0EC}" dt="2023-10-22T14:50:18.439" v="3443" actId="20577"/>
          <ac:spMkLst>
            <pc:docMk/>
            <pc:sldMk cId="283262209" sldId="431"/>
            <ac:spMk id="4" creationId="{70B87864-71F2-6804-5931-59A5D0BD6CC5}"/>
          </ac:spMkLst>
        </pc:spChg>
        <pc:spChg chg="add del mod">
          <ac:chgData name="Megan Morrison" userId="a39271d66f689db8" providerId="LiveId" clId="{7902B04E-9CF0-4CD1-B7E6-5DA897F5E0EC}" dt="2023-10-22T14:50:02.213" v="3432" actId="21"/>
          <ac:spMkLst>
            <pc:docMk/>
            <pc:sldMk cId="283262209" sldId="431"/>
            <ac:spMk id="5" creationId="{ED1E6CA9-7DFC-1B3E-7994-EC0979179C7C}"/>
          </ac:spMkLst>
        </pc:spChg>
      </pc:sldChg>
      <pc:sldChg chg="modSp add mod">
        <pc:chgData name="Megan Morrison" userId="a39271d66f689db8" providerId="LiveId" clId="{7902B04E-9CF0-4CD1-B7E6-5DA897F5E0EC}" dt="2023-10-22T01:47:24.972" v="3271" actId="20577"/>
        <pc:sldMkLst>
          <pc:docMk/>
          <pc:sldMk cId="1302898131" sldId="432"/>
        </pc:sldMkLst>
        <pc:spChg chg="mod">
          <ac:chgData name="Megan Morrison" userId="a39271d66f689db8" providerId="LiveId" clId="{7902B04E-9CF0-4CD1-B7E6-5DA897F5E0EC}" dt="2023-10-22T01:47:24.972" v="3271" actId="20577"/>
          <ac:spMkLst>
            <pc:docMk/>
            <pc:sldMk cId="1302898131" sldId="432"/>
            <ac:spMk id="3" creationId="{C05465CC-147E-88B4-0529-015022ABB60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10/22/2023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10/22/2023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257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B195-AFB8-E63C-9F69-20A9BC2BCE37}"/>
              </a:ext>
            </a:extLst>
          </p:cNvPr>
          <p:cNvSpPr>
            <a:spLocks noGrp="1"/>
          </p:cNvSpPr>
          <p:nvPr>
            <p:ph type="title"/>
          </p:nvPr>
        </p:nvSpPr>
        <p:spPr/>
        <p:txBody>
          <a:bodyPr/>
          <a:lstStyle/>
          <a:p>
            <a:r>
              <a:rPr lang="en-US" b="1" dirty="0"/>
              <a:t>Joel 2:32b</a:t>
            </a:r>
          </a:p>
        </p:txBody>
      </p:sp>
      <p:sp>
        <p:nvSpPr>
          <p:cNvPr id="3" name="Content Placeholder 2">
            <a:extLst>
              <a:ext uri="{FF2B5EF4-FFF2-40B4-BE49-F238E27FC236}">
                <a16:creationId xmlns:a16="http://schemas.microsoft.com/office/drawing/2014/main" id="{0CFEA347-746B-26BE-CBDB-EB782D244FF1}"/>
              </a:ext>
            </a:extLst>
          </p:cNvPr>
          <p:cNvSpPr>
            <a:spLocks noGrp="1"/>
          </p:cNvSpPr>
          <p:nvPr>
            <p:ph idx="1"/>
          </p:nvPr>
        </p:nvSpPr>
        <p:spPr>
          <a:xfrm>
            <a:off x="457200" y="1600200"/>
            <a:ext cx="8229600" cy="2667000"/>
          </a:xfrm>
        </p:spPr>
        <p:txBody>
          <a:bodyPr>
            <a:normAutofit/>
          </a:bodyPr>
          <a:lstStyle/>
          <a:p>
            <a:pPr marL="0" indent="0">
              <a:buNone/>
            </a:pPr>
            <a:r>
              <a:rPr lang="en-US" sz="2600" b="0" i="0" dirty="0">
                <a:solidFill>
                  <a:srgbClr val="000000"/>
                </a:solidFill>
                <a:effectLst/>
              </a:rPr>
              <a:t>For in Mount Zion and in Jerusalem there shall be deliverance,</a:t>
            </a:r>
          </a:p>
          <a:p>
            <a:pPr marL="0" indent="0">
              <a:buNone/>
            </a:pPr>
            <a:br>
              <a:rPr lang="en-US" sz="2600" dirty="0"/>
            </a:br>
            <a:r>
              <a:rPr lang="en-US" sz="2600" b="0" i="0" dirty="0">
                <a:solidFill>
                  <a:srgbClr val="000000"/>
                </a:solidFill>
                <a:effectLst/>
              </a:rPr>
              <a:t>As the </a:t>
            </a:r>
            <a:r>
              <a:rPr lang="en-US" sz="2600" b="0" i="0" cap="small" dirty="0">
                <a:solidFill>
                  <a:srgbClr val="000000"/>
                </a:solidFill>
                <a:effectLst/>
              </a:rPr>
              <a:t>Lord</a:t>
            </a:r>
            <a:r>
              <a:rPr lang="en-US" sz="2600" b="0" i="0" dirty="0">
                <a:solidFill>
                  <a:srgbClr val="000000"/>
                </a:solidFill>
                <a:effectLst/>
              </a:rPr>
              <a:t> has said,</a:t>
            </a:r>
            <a:br>
              <a:rPr lang="en-US" sz="2600" dirty="0"/>
            </a:br>
            <a:r>
              <a:rPr lang="en-US" sz="2600" b="0" i="0" dirty="0">
                <a:solidFill>
                  <a:srgbClr val="000000"/>
                </a:solidFill>
                <a:effectLst/>
              </a:rPr>
              <a:t>Among the remnant whom the </a:t>
            </a:r>
            <a:r>
              <a:rPr lang="en-US" sz="2600" b="0" i="0" cap="small" dirty="0">
                <a:solidFill>
                  <a:srgbClr val="000000"/>
                </a:solidFill>
                <a:effectLst/>
              </a:rPr>
              <a:t>Lord</a:t>
            </a:r>
            <a:r>
              <a:rPr lang="en-US" sz="2600" b="0" i="0" dirty="0">
                <a:solidFill>
                  <a:srgbClr val="000000"/>
                </a:solidFill>
                <a:effectLst/>
              </a:rPr>
              <a:t> calls.</a:t>
            </a:r>
            <a:endParaRPr lang="en-US" sz="2600" dirty="0"/>
          </a:p>
        </p:txBody>
      </p:sp>
    </p:spTree>
    <p:extLst>
      <p:ext uri="{BB962C8B-B14F-4D97-AF65-F5344CB8AC3E}">
        <p14:creationId xmlns:p14="http://schemas.microsoft.com/office/powerpoint/2010/main" val="1657372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6095D-EBAC-7AD7-11F5-E954B21B141E}"/>
              </a:ext>
            </a:extLst>
          </p:cNvPr>
          <p:cNvSpPr>
            <a:spLocks noGrp="1"/>
          </p:cNvSpPr>
          <p:nvPr>
            <p:ph type="title"/>
          </p:nvPr>
        </p:nvSpPr>
        <p:spPr/>
        <p:txBody>
          <a:bodyPr/>
          <a:lstStyle/>
          <a:p>
            <a:r>
              <a:rPr lang="en-US" b="1" dirty="0"/>
              <a:t>OT Prophecy</a:t>
            </a:r>
          </a:p>
        </p:txBody>
      </p:sp>
      <p:sp>
        <p:nvSpPr>
          <p:cNvPr id="3" name="Content Placeholder 2">
            <a:extLst>
              <a:ext uri="{FF2B5EF4-FFF2-40B4-BE49-F238E27FC236}">
                <a16:creationId xmlns:a16="http://schemas.microsoft.com/office/drawing/2014/main" id="{EF373A63-399D-3545-E4F5-EC15FFE9EDBB}"/>
              </a:ext>
            </a:extLst>
          </p:cNvPr>
          <p:cNvSpPr>
            <a:spLocks noGrp="1"/>
          </p:cNvSpPr>
          <p:nvPr>
            <p:ph idx="1"/>
          </p:nvPr>
        </p:nvSpPr>
        <p:spPr>
          <a:xfrm>
            <a:off x="457200" y="1600200"/>
            <a:ext cx="8229600" cy="3124200"/>
          </a:xfrm>
        </p:spPr>
        <p:txBody>
          <a:bodyPr/>
          <a:lstStyle/>
          <a:p>
            <a:pPr marL="0" indent="0">
              <a:buNone/>
            </a:pPr>
            <a:r>
              <a:rPr lang="en-US" dirty="0"/>
              <a:t>As Peter speaks, there are allusions to other prophets as well:</a:t>
            </a:r>
          </a:p>
          <a:p>
            <a:pPr marL="0" indent="0">
              <a:buNone/>
            </a:pPr>
            <a:endParaRPr lang="en-US" dirty="0"/>
          </a:p>
          <a:p>
            <a:pPr marL="457200" indent="-457200">
              <a:buAutoNum type="arabicParenR"/>
            </a:pPr>
            <a:r>
              <a:rPr lang="en-US" dirty="0"/>
              <a:t>Joel</a:t>
            </a:r>
          </a:p>
          <a:p>
            <a:pPr marL="457200" indent="-457200">
              <a:buAutoNum type="arabicParenR"/>
            </a:pPr>
            <a:r>
              <a:rPr lang="en-US" dirty="0"/>
              <a:t>Isaiah</a:t>
            </a:r>
          </a:p>
          <a:p>
            <a:pPr marL="457200" indent="-457200">
              <a:buAutoNum type="arabicParenR"/>
            </a:pPr>
            <a:r>
              <a:rPr lang="en-US" dirty="0"/>
              <a:t>Zechariah</a:t>
            </a:r>
          </a:p>
          <a:p>
            <a:pPr marL="457200" indent="-457200">
              <a:buAutoNum type="arabicParenR"/>
            </a:pPr>
            <a:r>
              <a:rPr lang="en-US" dirty="0"/>
              <a:t>Ezekiel</a:t>
            </a:r>
          </a:p>
        </p:txBody>
      </p:sp>
      <p:sp>
        <p:nvSpPr>
          <p:cNvPr id="4" name="TextBox 3">
            <a:extLst>
              <a:ext uri="{FF2B5EF4-FFF2-40B4-BE49-F238E27FC236}">
                <a16:creationId xmlns:a16="http://schemas.microsoft.com/office/drawing/2014/main" id="{92778303-B38F-FBDB-72FF-3FBF1B897778}"/>
              </a:ext>
            </a:extLst>
          </p:cNvPr>
          <p:cNvSpPr txBox="1"/>
          <p:nvPr/>
        </p:nvSpPr>
        <p:spPr>
          <a:xfrm>
            <a:off x="457200" y="5105400"/>
            <a:ext cx="8229600" cy="1292662"/>
          </a:xfrm>
          <a:prstGeom prst="rect">
            <a:avLst/>
          </a:prstGeom>
          <a:solidFill>
            <a:schemeClr val="bg2">
              <a:lumMod val="90000"/>
            </a:schemeClr>
          </a:solidFill>
        </p:spPr>
        <p:txBody>
          <a:bodyPr wrap="square" rtlCol="0">
            <a:spAutoFit/>
          </a:bodyPr>
          <a:lstStyle/>
          <a:p>
            <a:pPr algn="ctr"/>
            <a:r>
              <a:rPr lang="en-US" sz="2600" dirty="0"/>
              <a:t>If the audience knew their Scriptures, they would have been intrigued, to say the least, that Peter was bringing all of this together!</a:t>
            </a:r>
          </a:p>
        </p:txBody>
      </p:sp>
    </p:spTree>
    <p:extLst>
      <p:ext uri="{BB962C8B-B14F-4D97-AF65-F5344CB8AC3E}">
        <p14:creationId xmlns:p14="http://schemas.microsoft.com/office/powerpoint/2010/main" val="69309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1ED68-02CC-421B-4F8E-83B44E76FC6B}"/>
              </a:ext>
            </a:extLst>
          </p:cNvPr>
          <p:cNvSpPr>
            <a:spLocks noGrp="1"/>
          </p:cNvSpPr>
          <p:nvPr>
            <p:ph type="title"/>
          </p:nvPr>
        </p:nvSpPr>
        <p:spPr/>
        <p:txBody>
          <a:bodyPr/>
          <a:lstStyle/>
          <a:p>
            <a:r>
              <a:rPr lang="en-US" b="1" dirty="0"/>
              <a:t>Acts 2:14</a:t>
            </a:r>
          </a:p>
        </p:txBody>
      </p:sp>
      <p:sp>
        <p:nvSpPr>
          <p:cNvPr id="3" name="Content Placeholder 2">
            <a:extLst>
              <a:ext uri="{FF2B5EF4-FFF2-40B4-BE49-F238E27FC236}">
                <a16:creationId xmlns:a16="http://schemas.microsoft.com/office/drawing/2014/main" id="{B694DB2B-59E8-2001-97C7-4B27673A685F}"/>
              </a:ext>
            </a:extLst>
          </p:cNvPr>
          <p:cNvSpPr>
            <a:spLocks noGrp="1"/>
          </p:cNvSpPr>
          <p:nvPr>
            <p:ph idx="1"/>
          </p:nvPr>
        </p:nvSpPr>
        <p:spPr>
          <a:xfrm>
            <a:off x="457200" y="1600200"/>
            <a:ext cx="8229600" cy="1981200"/>
          </a:xfrm>
        </p:spPr>
        <p:txBody>
          <a:bodyPr>
            <a:normAutofit/>
          </a:bodyPr>
          <a:lstStyle/>
          <a:p>
            <a:pPr marL="0" indent="0" algn="l">
              <a:buNone/>
            </a:pPr>
            <a:r>
              <a:rPr lang="en-US" sz="2800" b="0" i="0" dirty="0">
                <a:solidFill>
                  <a:srgbClr val="000000"/>
                </a:solidFill>
                <a:effectLst/>
              </a:rPr>
              <a:t>But Peter, standing up with the eleven, raised his voice and said to them, “</a:t>
            </a:r>
            <a:r>
              <a:rPr lang="en-US" sz="2800" i="0" dirty="0">
                <a:solidFill>
                  <a:srgbClr val="000000"/>
                </a:solidFill>
                <a:effectLst/>
              </a:rPr>
              <a:t>Men of Judea </a:t>
            </a:r>
            <a:r>
              <a:rPr lang="en-US" sz="2800" b="0" i="0" dirty="0">
                <a:solidFill>
                  <a:srgbClr val="000000"/>
                </a:solidFill>
                <a:effectLst/>
              </a:rPr>
              <a:t>and </a:t>
            </a:r>
            <a:r>
              <a:rPr lang="en-US" sz="2800" i="0" dirty="0">
                <a:solidFill>
                  <a:srgbClr val="000000"/>
                </a:solidFill>
                <a:effectLst/>
              </a:rPr>
              <a:t>all who dwell in Jerusalem</a:t>
            </a:r>
            <a:r>
              <a:rPr lang="en-US" sz="2800" b="0" i="0" dirty="0">
                <a:solidFill>
                  <a:srgbClr val="000000"/>
                </a:solidFill>
                <a:effectLst/>
              </a:rPr>
              <a:t>, let this be known to you, and </a:t>
            </a:r>
            <a:r>
              <a:rPr lang="en-US" sz="2800" b="1" i="0" u="sng" dirty="0">
                <a:solidFill>
                  <a:srgbClr val="000000"/>
                </a:solidFill>
                <a:effectLst/>
              </a:rPr>
              <a:t>heed my words</a:t>
            </a:r>
            <a:r>
              <a:rPr lang="en-US" sz="2800" b="0" i="0" dirty="0">
                <a:solidFill>
                  <a:srgbClr val="000000"/>
                </a:solidFill>
                <a:effectLst/>
              </a:rPr>
              <a:t>.</a:t>
            </a:r>
          </a:p>
          <a:p>
            <a:pPr marL="0" indent="0">
              <a:buNone/>
            </a:pPr>
            <a:endParaRPr lang="en-US" sz="3100" dirty="0"/>
          </a:p>
        </p:txBody>
      </p:sp>
      <p:sp>
        <p:nvSpPr>
          <p:cNvPr id="6" name="TextBox 5">
            <a:extLst>
              <a:ext uri="{FF2B5EF4-FFF2-40B4-BE49-F238E27FC236}">
                <a16:creationId xmlns:a16="http://schemas.microsoft.com/office/drawing/2014/main" id="{982F0ECC-00BD-38C5-F0A4-D83F5CA85D63}"/>
              </a:ext>
            </a:extLst>
          </p:cNvPr>
          <p:cNvSpPr txBox="1"/>
          <p:nvPr/>
        </p:nvSpPr>
        <p:spPr>
          <a:xfrm>
            <a:off x="1219200" y="3965138"/>
            <a:ext cx="6629400" cy="1292662"/>
          </a:xfrm>
          <a:prstGeom prst="rect">
            <a:avLst/>
          </a:prstGeom>
          <a:solidFill>
            <a:schemeClr val="bg2">
              <a:lumMod val="90000"/>
            </a:schemeClr>
          </a:solidFill>
        </p:spPr>
        <p:txBody>
          <a:bodyPr wrap="square" rtlCol="0">
            <a:spAutoFit/>
          </a:bodyPr>
          <a:lstStyle/>
          <a:p>
            <a:r>
              <a:rPr lang="en-US" sz="2600" dirty="0"/>
              <a:t>Whose words were more believable?</a:t>
            </a:r>
          </a:p>
          <a:p>
            <a:pPr marL="342900" indent="-342900">
              <a:buAutoNum type="arabicParenR"/>
            </a:pPr>
            <a:r>
              <a:rPr lang="en-US" sz="2600" dirty="0"/>
              <a:t>The Apostles</a:t>
            </a:r>
          </a:p>
          <a:p>
            <a:pPr marL="342900" indent="-342900">
              <a:buAutoNum type="arabicParenR"/>
            </a:pPr>
            <a:r>
              <a:rPr lang="en-US" sz="2600" dirty="0"/>
              <a:t>The Jewish leaders</a:t>
            </a:r>
          </a:p>
        </p:txBody>
      </p:sp>
    </p:spTree>
    <p:extLst>
      <p:ext uri="{BB962C8B-B14F-4D97-AF65-F5344CB8AC3E}">
        <p14:creationId xmlns:p14="http://schemas.microsoft.com/office/powerpoint/2010/main" val="30902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465CC-147E-88B4-0529-015022ABB60E}"/>
              </a:ext>
            </a:extLst>
          </p:cNvPr>
          <p:cNvSpPr>
            <a:spLocks noGrp="1"/>
          </p:cNvSpPr>
          <p:nvPr>
            <p:ph idx="1"/>
          </p:nvPr>
        </p:nvSpPr>
        <p:spPr>
          <a:xfrm>
            <a:off x="457200" y="1676400"/>
            <a:ext cx="8229600" cy="3352800"/>
          </a:xfrm>
        </p:spPr>
        <p:txBody>
          <a:bodyPr>
            <a:normAutofit fontScale="92500" lnSpcReduction="20000"/>
          </a:bodyPr>
          <a:lstStyle/>
          <a:p>
            <a:pPr marL="0" indent="0" algn="ctr">
              <a:buNone/>
            </a:pPr>
            <a:r>
              <a:rPr lang="en-US" sz="8500" dirty="0"/>
              <a:t>PART II:  </a:t>
            </a:r>
          </a:p>
          <a:p>
            <a:pPr marL="0" indent="0" algn="ctr">
              <a:buNone/>
            </a:pPr>
            <a:r>
              <a:rPr lang="en-US" sz="8500" dirty="0">
                <a:solidFill>
                  <a:srgbClr val="C00000"/>
                </a:solidFill>
              </a:rPr>
              <a:t>Jesus of Nazareth</a:t>
            </a:r>
          </a:p>
        </p:txBody>
      </p:sp>
    </p:spTree>
    <p:extLst>
      <p:ext uri="{BB962C8B-B14F-4D97-AF65-F5344CB8AC3E}">
        <p14:creationId xmlns:p14="http://schemas.microsoft.com/office/powerpoint/2010/main" val="3151160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2:22-24</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600" b="0" i="0" dirty="0">
                <a:solidFill>
                  <a:srgbClr val="000000"/>
                </a:solidFill>
                <a:effectLst/>
              </a:rPr>
              <a:t>“Men of Israel, hear these words: Jesus of Nazareth, a Man attested by God to you by </a:t>
            </a:r>
            <a:r>
              <a:rPr lang="en-US" sz="2600" b="1" i="0" u="sng" dirty="0">
                <a:solidFill>
                  <a:srgbClr val="000000"/>
                </a:solidFill>
                <a:effectLst/>
              </a:rPr>
              <a:t>miracles, wonders, and signs</a:t>
            </a:r>
            <a:r>
              <a:rPr lang="en-US" sz="2600" b="0" i="0" dirty="0">
                <a:solidFill>
                  <a:srgbClr val="000000"/>
                </a:solidFill>
                <a:effectLst/>
              </a:rPr>
              <a:t> which God did through Him in your midst, as </a:t>
            </a:r>
            <a:r>
              <a:rPr lang="en-US" sz="2600" b="1" i="0" u="sng" dirty="0">
                <a:solidFill>
                  <a:srgbClr val="000000"/>
                </a:solidFill>
                <a:effectLst/>
              </a:rPr>
              <a:t>you yourselves also know</a:t>
            </a:r>
            <a:r>
              <a:rPr lang="en-US" sz="2600" b="0" i="0" dirty="0">
                <a:solidFill>
                  <a:srgbClr val="000000"/>
                </a:solidFill>
                <a:effectLst/>
              </a:rPr>
              <a:t>— </a:t>
            </a:r>
            <a:r>
              <a:rPr lang="en-US" sz="2600" b="1" i="0" baseline="30000" dirty="0">
                <a:solidFill>
                  <a:srgbClr val="000000"/>
                </a:solidFill>
                <a:effectLst/>
              </a:rPr>
              <a:t>23 </a:t>
            </a:r>
            <a:r>
              <a:rPr lang="en-US" sz="2600" b="0" i="0" dirty="0">
                <a:solidFill>
                  <a:srgbClr val="000000"/>
                </a:solidFill>
                <a:effectLst/>
              </a:rPr>
              <a:t>Him, being delivered by the determined purpose and foreknowledge of God, you have taken by lawless hands, have crucified, and put to death; </a:t>
            </a:r>
            <a:r>
              <a:rPr lang="en-US" sz="2600" b="1" i="0" baseline="30000" dirty="0">
                <a:solidFill>
                  <a:srgbClr val="000000"/>
                </a:solidFill>
                <a:effectLst/>
              </a:rPr>
              <a:t>24 </a:t>
            </a:r>
            <a:r>
              <a:rPr lang="en-US" sz="2600" b="0" i="0" dirty="0">
                <a:solidFill>
                  <a:srgbClr val="000000"/>
                </a:solidFill>
                <a:effectLst/>
              </a:rPr>
              <a:t>whom God raised up, having loosed the pains of death, because it was not possible that He should be held by it. </a:t>
            </a:r>
          </a:p>
          <a:p>
            <a:pPr marL="0" indent="0" algn="l">
              <a:buNone/>
            </a:pPr>
            <a:endParaRPr lang="en-US" sz="2600" baseline="30000" dirty="0">
              <a:solidFill>
                <a:srgbClr val="000000"/>
              </a:solidFill>
            </a:endParaRPr>
          </a:p>
          <a:p>
            <a:pPr marL="0" indent="0">
              <a:buNone/>
            </a:pPr>
            <a:endParaRPr lang="en-US" dirty="0"/>
          </a:p>
        </p:txBody>
      </p:sp>
    </p:spTree>
    <p:extLst>
      <p:ext uri="{BB962C8B-B14F-4D97-AF65-F5344CB8AC3E}">
        <p14:creationId xmlns:p14="http://schemas.microsoft.com/office/powerpoint/2010/main" val="1911625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533400"/>
            <a:ext cx="6248400" cy="553998"/>
          </a:xfrm>
          <a:prstGeom prst="rect">
            <a:avLst/>
          </a:prstGeom>
          <a:solidFill>
            <a:schemeClr val="tx1"/>
          </a:solidFill>
        </p:spPr>
        <p:txBody>
          <a:bodyPr wrap="square" rtlCol="0">
            <a:spAutoFit/>
          </a:bodyPr>
          <a:lstStyle/>
          <a:p>
            <a:pPr algn="ctr"/>
            <a:r>
              <a:rPr lang="en-US" sz="3000" b="1" dirty="0">
                <a:solidFill>
                  <a:schemeClr val="bg1"/>
                </a:solidFill>
              </a:rPr>
              <a:t>SPRING FEASTS OF THE LORD</a:t>
            </a:r>
          </a:p>
        </p:txBody>
      </p:sp>
      <p:grpSp>
        <p:nvGrpSpPr>
          <p:cNvPr id="17" name="Group 16"/>
          <p:cNvGrpSpPr/>
          <p:nvPr/>
        </p:nvGrpSpPr>
        <p:grpSpPr>
          <a:xfrm>
            <a:off x="838200" y="1219200"/>
            <a:ext cx="2971798" cy="1289818"/>
            <a:chOff x="304800" y="3352800"/>
            <a:chExt cx="2438400" cy="792033"/>
          </a:xfrm>
          <a:solidFill>
            <a:schemeClr val="bg1">
              <a:lumMod val="75000"/>
            </a:schemeClr>
          </a:solidFill>
        </p:grpSpPr>
        <p:sp>
          <p:nvSpPr>
            <p:cNvPr id="7" name="Rectangle 6"/>
            <p:cNvSpPr/>
            <p:nvPr/>
          </p:nvSpPr>
          <p:spPr>
            <a:xfrm>
              <a:off x="304800" y="3352800"/>
              <a:ext cx="2438400" cy="79203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0" y="3549550"/>
              <a:ext cx="1828800" cy="340191"/>
            </a:xfrm>
            <a:prstGeom prst="rect">
              <a:avLst/>
            </a:prstGeom>
            <a:grpFill/>
          </p:spPr>
          <p:txBody>
            <a:bodyPr wrap="square" rtlCol="0">
              <a:spAutoFit/>
            </a:bodyPr>
            <a:lstStyle/>
            <a:p>
              <a:pPr algn="ctr"/>
              <a:r>
                <a:rPr lang="en-US" sz="3000" b="1" dirty="0"/>
                <a:t>Passover</a:t>
              </a:r>
            </a:p>
          </p:txBody>
        </p:sp>
      </p:grpSp>
      <p:grpSp>
        <p:nvGrpSpPr>
          <p:cNvPr id="20" name="Group 19"/>
          <p:cNvGrpSpPr/>
          <p:nvPr/>
        </p:nvGrpSpPr>
        <p:grpSpPr>
          <a:xfrm>
            <a:off x="838200" y="2596382"/>
            <a:ext cx="2975429" cy="1289818"/>
            <a:chOff x="304800" y="3352800"/>
            <a:chExt cx="2438400" cy="1289818"/>
          </a:xfrm>
          <a:solidFill>
            <a:schemeClr val="bg1">
              <a:lumMod val="75000"/>
            </a:schemeClr>
          </a:solidFill>
        </p:grpSpPr>
        <p:sp>
          <p:nvSpPr>
            <p:cNvPr id="21" name="Rectangle 20"/>
            <p:cNvSpPr/>
            <p:nvPr/>
          </p:nvSpPr>
          <p:spPr>
            <a:xfrm>
              <a:off x="304800" y="3352800"/>
              <a:ext cx="2438400" cy="12898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50127" y="3484602"/>
              <a:ext cx="1943286" cy="1015663"/>
            </a:xfrm>
            <a:prstGeom prst="rect">
              <a:avLst/>
            </a:prstGeom>
            <a:grpFill/>
          </p:spPr>
          <p:txBody>
            <a:bodyPr wrap="square" rtlCol="0">
              <a:spAutoFit/>
            </a:bodyPr>
            <a:lstStyle/>
            <a:p>
              <a:pPr algn="ctr"/>
              <a:r>
                <a:rPr lang="en-US" sz="3000" b="1" dirty="0"/>
                <a:t>Unleavened Bread</a:t>
              </a:r>
            </a:p>
          </p:txBody>
        </p:sp>
      </p:grpSp>
      <p:grpSp>
        <p:nvGrpSpPr>
          <p:cNvPr id="23" name="Group 22"/>
          <p:cNvGrpSpPr/>
          <p:nvPr/>
        </p:nvGrpSpPr>
        <p:grpSpPr>
          <a:xfrm>
            <a:off x="838200" y="3967982"/>
            <a:ext cx="2975429" cy="1289818"/>
            <a:chOff x="304800" y="3352800"/>
            <a:chExt cx="2438400" cy="792033"/>
          </a:xfrm>
          <a:solidFill>
            <a:schemeClr val="bg1">
              <a:lumMod val="75000"/>
            </a:schemeClr>
          </a:solidFill>
        </p:grpSpPr>
        <p:sp>
          <p:nvSpPr>
            <p:cNvPr id="24" name="Rectangle 23"/>
            <p:cNvSpPr/>
            <p:nvPr/>
          </p:nvSpPr>
          <p:spPr>
            <a:xfrm>
              <a:off x="304800" y="3352800"/>
              <a:ext cx="2438400" cy="79203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09600" y="3574109"/>
              <a:ext cx="1828800" cy="340191"/>
            </a:xfrm>
            <a:prstGeom prst="rect">
              <a:avLst/>
            </a:prstGeom>
            <a:grpFill/>
          </p:spPr>
          <p:txBody>
            <a:bodyPr wrap="square" rtlCol="0">
              <a:spAutoFit/>
            </a:bodyPr>
            <a:lstStyle/>
            <a:p>
              <a:pPr algn="ctr"/>
              <a:r>
                <a:rPr lang="en-US" sz="3000" b="1" dirty="0" err="1"/>
                <a:t>Firstfruits</a:t>
              </a:r>
              <a:endParaRPr lang="en-US" sz="3000" b="1" dirty="0"/>
            </a:p>
          </p:txBody>
        </p:sp>
      </p:grpSp>
      <p:grpSp>
        <p:nvGrpSpPr>
          <p:cNvPr id="26" name="Group 25"/>
          <p:cNvGrpSpPr/>
          <p:nvPr/>
        </p:nvGrpSpPr>
        <p:grpSpPr>
          <a:xfrm>
            <a:off x="838200" y="5339582"/>
            <a:ext cx="2971798" cy="1289818"/>
            <a:chOff x="304800" y="3352800"/>
            <a:chExt cx="2438400" cy="792033"/>
          </a:xfrm>
          <a:solidFill>
            <a:schemeClr val="bg1">
              <a:lumMod val="75000"/>
            </a:schemeClr>
          </a:solidFill>
        </p:grpSpPr>
        <p:sp>
          <p:nvSpPr>
            <p:cNvPr id="27" name="Rectangle 26"/>
            <p:cNvSpPr/>
            <p:nvPr/>
          </p:nvSpPr>
          <p:spPr>
            <a:xfrm>
              <a:off x="304800" y="3352800"/>
              <a:ext cx="2438400" cy="79203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09600" y="3596341"/>
              <a:ext cx="1828800" cy="340191"/>
            </a:xfrm>
            <a:prstGeom prst="rect">
              <a:avLst/>
            </a:prstGeom>
            <a:grpFill/>
          </p:spPr>
          <p:txBody>
            <a:bodyPr wrap="square" rtlCol="0">
              <a:spAutoFit/>
            </a:bodyPr>
            <a:lstStyle/>
            <a:p>
              <a:pPr algn="ctr"/>
              <a:r>
                <a:rPr lang="en-US" sz="3000" b="1" dirty="0"/>
                <a:t>Weeks</a:t>
              </a:r>
            </a:p>
          </p:txBody>
        </p:sp>
      </p:grpSp>
      <p:grpSp>
        <p:nvGrpSpPr>
          <p:cNvPr id="30" name="Group 29"/>
          <p:cNvGrpSpPr/>
          <p:nvPr/>
        </p:nvGrpSpPr>
        <p:grpSpPr>
          <a:xfrm>
            <a:off x="5337631" y="1219200"/>
            <a:ext cx="2971798" cy="1289818"/>
            <a:chOff x="304800" y="3352800"/>
            <a:chExt cx="2438400" cy="792033"/>
          </a:xfrm>
          <a:solidFill>
            <a:srgbClr val="00B050"/>
          </a:solidFill>
        </p:grpSpPr>
        <p:sp>
          <p:nvSpPr>
            <p:cNvPr id="31" name="Rectangle 30"/>
            <p:cNvSpPr/>
            <p:nvPr/>
          </p:nvSpPr>
          <p:spPr>
            <a:xfrm>
              <a:off x="304800" y="3352800"/>
              <a:ext cx="2438400" cy="79203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85800" y="3549550"/>
              <a:ext cx="1828800" cy="340191"/>
            </a:xfrm>
            <a:prstGeom prst="rect">
              <a:avLst/>
            </a:prstGeom>
            <a:grpFill/>
          </p:spPr>
          <p:txBody>
            <a:bodyPr wrap="square" rtlCol="0">
              <a:spAutoFit/>
            </a:bodyPr>
            <a:lstStyle/>
            <a:p>
              <a:pPr algn="ctr"/>
              <a:r>
                <a:rPr lang="en-US" sz="3000" b="1" dirty="0">
                  <a:solidFill>
                    <a:schemeClr val="bg1"/>
                  </a:solidFill>
                </a:rPr>
                <a:t>Death</a:t>
              </a:r>
            </a:p>
          </p:txBody>
        </p:sp>
      </p:grpSp>
      <p:grpSp>
        <p:nvGrpSpPr>
          <p:cNvPr id="33" name="Group 32"/>
          <p:cNvGrpSpPr/>
          <p:nvPr/>
        </p:nvGrpSpPr>
        <p:grpSpPr>
          <a:xfrm>
            <a:off x="5334000" y="2590800"/>
            <a:ext cx="2975429" cy="1289818"/>
            <a:chOff x="304800" y="3352800"/>
            <a:chExt cx="2438400" cy="1289818"/>
          </a:xfrm>
          <a:solidFill>
            <a:srgbClr val="00B050"/>
          </a:solidFill>
        </p:grpSpPr>
        <p:sp>
          <p:nvSpPr>
            <p:cNvPr id="34" name="Rectangle 33"/>
            <p:cNvSpPr/>
            <p:nvPr/>
          </p:nvSpPr>
          <p:spPr>
            <a:xfrm>
              <a:off x="304800" y="3352800"/>
              <a:ext cx="2438400" cy="12898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09600" y="3657600"/>
              <a:ext cx="1828800" cy="553998"/>
            </a:xfrm>
            <a:prstGeom prst="rect">
              <a:avLst/>
            </a:prstGeom>
            <a:grpFill/>
          </p:spPr>
          <p:txBody>
            <a:bodyPr wrap="square" rtlCol="0">
              <a:spAutoFit/>
            </a:bodyPr>
            <a:lstStyle/>
            <a:p>
              <a:pPr algn="ctr"/>
              <a:r>
                <a:rPr lang="en-US" sz="3000" b="1" dirty="0">
                  <a:solidFill>
                    <a:schemeClr val="bg1"/>
                  </a:solidFill>
                </a:rPr>
                <a:t>Burial</a:t>
              </a:r>
            </a:p>
          </p:txBody>
        </p:sp>
      </p:grpSp>
      <p:grpSp>
        <p:nvGrpSpPr>
          <p:cNvPr id="36" name="Group 35"/>
          <p:cNvGrpSpPr/>
          <p:nvPr/>
        </p:nvGrpSpPr>
        <p:grpSpPr>
          <a:xfrm>
            <a:off x="5334000" y="3962400"/>
            <a:ext cx="2975429" cy="1289818"/>
            <a:chOff x="304800" y="3352800"/>
            <a:chExt cx="2438400" cy="792033"/>
          </a:xfrm>
          <a:solidFill>
            <a:srgbClr val="00B050"/>
          </a:solidFill>
        </p:grpSpPr>
        <p:sp>
          <p:nvSpPr>
            <p:cNvPr id="37" name="Rectangle 36"/>
            <p:cNvSpPr/>
            <p:nvPr/>
          </p:nvSpPr>
          <p:spPr>
            <a:xfrm>
              <a:off x="304800" y="3352800"/>
              <a:ext cx="2438400" cy="79203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32668" y="3574109"/>
              <a:ext cx="2185639" cy="340191"/>
            </a:xfrm>
            <a:prstGeom prst="rect">
              <a:avLst/>
            </a:prstGeom>
            <a:grpFill/>
          </p:spPr>
          <p:txBody>
            <a:bodyPr wrap="square" rtlCol="0">
              <a:spAutoFit/>
            </a:bodyPr>
            <a:lstStyle/>
            <a:p>
              <a:pPr algn="ctr"/>
              <a:r>
                <a:rPr lang="en-US" sz="3000" b="1" dirty="0">
                  <a:solidFill>
                    <a:schemeClr val="bg1"/>
                  </a:solidFill>
                </a:rPr>
                <a:t>Resurrection</a:t>
              </a:r>
            </a:p>
          </p:txBody>
        </p:sp>
      </p:grpSp>
      <p:grpSp>
        <p:nvGrpSpPr>
          <p:cNvPr id="39" name="Group 38"/>
          <p:cNvGrpSpPr/>
          <p:nvPr/>
        </p:nvGrpSpPr>
        <p:grpSpPr>
          <a:xfrm>
            <a:off x="5334000" y="5333995"/>
            <a:ext cx="2971798" cy="1289817"/>
            <a:chOff x="304800" y="3352800"/>
            <a:chExt cx="2438400" cy="792033"/>
          </a:xfrm>
          <a:solidFill>
            <a:srgbClr val="00B050"/>
          </a:solidFill>
        </p:grpSpPr>
        <p:sp>
          <p:nvSpPr>
            <p:cNvPr id="40" name="Rectangle 39"/>
            <p:cNvSpPr/>
            <p:nvPr/>
          </p:nvSpPr>
          <p:spPr>
            <a:xfrm>
              <a:off x="304800" y="3352800"/>
              <a:ext cx="2438400" cy="79203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09600" y="3430996"/>
              <a:ext cx="1828800" cy="623684"/>
            </a:xfrm>
            <a:prstGeom prst="rect">
              <a:avLst/>
            </a:prstGeom>
            <a:grpFill/>
          </p:spPr>
          <p:txBody>
            <a:bodyPr wrap="square" rtlCol="0">
              <a:spAutoFit/>
            </a:bodyPr>
            <a:lstStyle/>
            <a:p>
              <a:pPr algn="ctr"/>
              <a:r>
                <a:rPr lang="en-US" sz="3000" b="1" dirty="0">
                  <a:solidFill>
                    <a:schemeClr val="bg1"/>
                  </a:solidFill>
                </a:rPr>
                <a:t>Coming of the Spirit</a:t>
              </a:r>
            </a:p>
          </p:txBody>
        </p:sp>
      </p:grpSp>
      <p:sp>
        <p:nvSpPr>
          <p:cNvPr id="2" name="Right Arrow 1"/>
          <p:cNvSpPr/>
          <p:nvPr/>
        </p:nvSpPr>
        <p:spPr>
          <a:xfrm>
            <a:off x="3889829" y="1816604"/>
            <a:ext cx="1367971" cy="27699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3886200" y="3075801"/>
            <a:ext cx="1367971" cy="27699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a:off x="3886200" y="4447401"/>
            <a:ext cx="1367971" cy="27699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3886200" y="5895201"/>
            <a:ext cx="1367971" cy="27699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161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2C5882-8EE0-325D-1F1B-F973A196102F}"/>
              </a:ext>
            </a:extLst>
          </p:cNvPr>
          <p:cNvSpPr>
            <a:spLocks noGrp="1"/>
          </p:cNvSpPr>
          <p:nvPr>
            <p:ph idx="1"/>
          </p:nvPr>
        </p:nvSpPr>
        <p:spPr/>
        <p:txBody>
          <a:bodyPr>
            <a:normAutofit/>
          </a:bodyPr>
          <a:lstStyle/>
          <a:p>
            <a:pPr marL="0" indent="0" algn="ctr">
              <a:buNone/>
            </a:pPr>
            <a:r>
              <a:rPr lang="en-US" sz="5000" dirty="0"/>
              <a:t>All of this had occurred in the last 50 days, and many of the audience were witnesses to these events!</a:t>
            </a:r>
          </a:p>
        </p:txBody>
      </p:sp>
    </p:spTree>
    <p:extLst>
      <p:ext uri="{BB962C8B-B14F-4D97-AF65-F5344CB8AC3E}">
        <p14:creationId xmlns:p14="http://schemas.microsoft.com/office/powerpoint/2010/main" val="1682503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465CC-147E-88B4-0529-015022ABB60E}"/>
              </a:ext>
            </a:extLst>
          </p:cNvPr>
          <p:cNvSpPr>
            <a:spLocks noGrp="1"/>
          </p:cNvSpPr>
          <p:nvPr>
            <p:ph idx="1"/>
          </p:nvPr>
        </p:nvSpPr>
        <p:spPr>
          <a:xfrm>
            <a:off x="457200" y="1676400"/>
            <a:ext cx="8229600" cy="3352800"/>
          </a:xfrm>
        </p:spPr>
        <p:txBody>
          <a:bodyPr>
            <a:normAutofit fontScale="92500"/>
          </a:bodyPr>
          <a:lstStyle/>
          <a:p>
            <a:pPr marL="0" indent="0" algn="ctr">
              <a:buNone/>
            </a:pPr>
            <a:r>
              <a:rPr lang="en-US" sz="8500" dirty="0"/>
              <a:t>PART III:  </a:t>
            </a:r>
          </a:p>
          <a:p>
            <a:pPr marL="0" indent="0" algn="ctr">
              <a:buNone/>
            </a:pPr>
            <a:r>
              <a:rPr lang="en-US" sz="8500" dirty="0">
                <a:solidFill>
                  <a:srgbClr val="C00000"/>
                </a:solidFill>
              </a:rPr>
              <a:t>David’s Testimony</a:t>
            </a:r>
          </a:p>
        </p:txBody>
      </p:sp>
    </p:spTree>
    <p:extLst>
      <p:ext uri="{BB962C8B-B14F-4D97-AF65-F5344CB8AC3E}">
        <p14:creationId xmlns:p14="http://schemas.microsoft.com/office/powerpoint/2010/main" val="10602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2:25-28</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600" b="0" i="0" dirty="0">
                <a:solidFill>
                  <a:srgbClr val="000000"/>
                </a:solidFill>
                <a:effectLst/>
              </a:rPr>
              <a:t>For David says concerning Him:</a:t>
            </a:r>
          </a:p>
          <a:p>
            <a:pPr marL="0" indent="0" algn="l">
              <a:buNone/>
            </a:pPr>
            <a:r>
              <a:rPr lang="en-US" sz="2600" b="0" i="0" dirty="0">
                <a:solidFill>
                  <a:srgbClr val="000000"/>
                </a:solidFill>
                <a:effectLst/>
              </a:rPr>
              <a:t>‘I foresaw the </a:t>
            </a:r>
            <a:r>
              <a:rPr lang="en-US" sz="2600" b="0" i="0" cap="small" dirty="0">
                <a:solidFill>
                  <a:srgbClr val="000000"/>
                </a:solidFill>
                <a:effectLst/>
              </a:rPr>
              <a:t>Lord</a:t>
            </a:r>
            <a:r>
              <a:rPr lang="en-US" sz="2600" b="0" i="0" dirty="0">
                <a:solidFill>
                  <a:srgbClr val="000000"/>
                </a:solidFill>
                <a:effectLst/>
              </a:rPr>
              <a:t> always before my face,</a:t>
            </a:r>
            <a:br>
              <a:rPr lang="en-US" sz="2600" b="0" i="0" dirty="0">
                <a:solidFill>
                  <a:srgbClr val="000000"/>
                </a:solidFill>
                <a:effectLst/>
              </a:rPr>
            </a:br>
            <a:r>
              <a:rPr lang="en-US" sz="2600" b="0" i="0" dirty="0">
                <a:solidFill>
                  <a:srgbClr val="000000"/>
                </a:solidFill>
                <a:effectLst/>
              </a:rPr>
              <a:t>For He is at my right hand, that I may not be shaken.</a:t>
            </a:r>
            <a:br>
              <a:rPr lang="en-US" sz="2600" b="0" i="0" dirty="0">
                <a:solidFill>
                  <a:srgbClr val="000000"/>
                </a:solidFill>
                <a:effectLst/>
              </a:rPr>
            </a:br>
            <a:r>
              <a:rPr lang="en-US" sz="2600" b="1" i="0" baseline="30000" dirty="0">
                <a:solidFill>
                  <a:srgbClr val="000000"/>
                </a:solidFill>
                <a:effectLst/>
              </a:rPr>
              <a:t>26 </a:t>
            </a:r>
            <a:r>
              <a:rPr lang="en-US" sz="2600" b="0" i="0" dirty="0">
                <a:solidFill>
                  <a:srgbClr val="000000"/>
                </a:solidFill>
                <a:effectLst/>
              </a:rPr>
              <a:t>Therefore my heart rejoiced, and my tongue was glad;</a:t>
            </a:r>
            <a:br>
              <a:rPr lang="en-US" sz="2600" b="0" i="0" dirty="0">
                <a:solidFill>
                  <a:srgbClr val="000000"/>
                </a:solidFill>
                <a:effectLst/>
              </a:rPr>
            </a:br>
            <a:r>
              <a:rPr lang="en-US" sz="2600" b="0" i="0" dirty="0">
                <a:solidFill>
                  <a:srgbClr val="000000"/>
                </a:solidFill>
                <a:effectLst/>
              </a:rPr>
              <a:t>Moreover my flesh also will rest in hope.</a:t>
            </a:r>
            <a:br>
              <a:rPr lang="en-US" sz="2600" b="0" i="0" dirty="0">
                <a:solidFill>
                  <a:srgbClr val="000000"/>
                </a:solidFill>
                <a:effectLst/>
              </a:rPr>
            </a:br>
            <a:r>
              <a:rPr lang="en-US" sz="2600" b="1" i="0" baseline="30000" dirty="0">
                <a:solidFill>
                  <a:srgbClr val="000000"/>
                </a:solidFill>
                <a:effectLst/>
              </a:rPr>
              <a:t>27 </a:t>
            </a:r>
            <a:r>
              <a:rPr lang="en-US" sz="2600" b="0" i="0" dirty="0">
                <a:solidFill>
                  <a:srgbClr val="000000"/>
                </a:solidFill>
                <a:effectLst/>
              </a:rPr>
              <a:t>For You will not leave my soul in Hades,</a:t>
            </a:r>
            <a:br>
              <a:rPr lang="en-US" sz="2600" b="0" i="0" dirty="0">
                <a:solidFill>
                  <a:srgbClr val="000000"/>
                </a:solidFill>
                <a:effectLst/>
              </a:rPr>
            </a:br>
            <a:r>
              <a:rPr lang="en-US" sz="2600" b="0" i="0" dirty="0">
                <a:solidFill>
                  <a:srgbClr val="000000"/>
                </a:solidFill>
                <a:effectLst/>
              </a:rPr>
              <a:t>Nor will You allow Your Holy One to see corruption.</a:t>
            </a:r>
            <a:br>
              <a:rPr lang="en-US" sz="2600" b="0" i="0" dirty="0">
                <a:solidFill>
                  <a:srgbClr val="000000"/>
                </a:solidFill>
                <a:effectLst/>
              </a:rPr>
            </a:br>
            <a:r>
              <a:rPr lang="en-US" sz="2600" b="1" i="0" baseline="30000" dirty="0">
                <a:solidFill>
                  <a:srgbClr val="000000"/>
                </a:solidFill>
                <a:effectLst/>
              </a:rPr>
              <a:t>28 </a:t>
            </a:r>
            <a:r>
              <a:rPr lang="en-US" sz="2600" b="0" i="0" dirty="0">
                <a:solidFill>
                  <a:srgbClr val="000000"/>
                </a:solidFill>
                <a:effectLst/>
              </a:rPr>
              <a:t>You have made known to me the ways of life;</a:t>
            </a:r>
            <a:br>
              <a:rPr lang="en-US" sz="2600" b="0" i="0" dirty="0">
                <a:solidFill>
                  <a:srgbClr val="000000"/>
                </a:solidFill>
                <a:effectLst/>
              </a:rPr>
            </a:br>
            <a:r>
              <a:rPr lang="en-US" sz="2600" b="0" i="0" dirty="0">
                <a:solidFill>
                  <a:srgbClr val="000000"/>
                </a:solidFill>
                <a:effectLst/>
              </a:rPr>
              <a:t>You will make me full of joy in Your presence.’</a:t>
            </a:r>
          </a:p>
          <a:p>
            <a:pPr marL="0" indent="0" algn="l">
              <a:buNone/>
            </a:pPr>
            <a:endParaRPr lang="en-US" sz="2600" b="1" i="0" baseline="30000" dirty="0">
              <a:solidFill>
                <a:srgbClr val="000000"/>
              </a:solidFill>
              <a:effectLst/>
            </a:endParaRPr>
          </a:p>
          <a:p>
            <a:pPr marL="0" indent="0">
              <a:buNone/>
            </a:pPr>
            <a:endParaRPr lang="en-US" dirty="0"/>
          </a:p>
        </p:txBody>
      </p:sp>
    </p:spTree>
    <p:extLst>
      <p:ext uri="{BB962C8B-B14F-4D97-AF65-F5344CB8AC3E}">
        <p14:creationId xmlns:p14="http://schemas.microsoft.com/office/powerpoint/2010/main" val="1281635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9E585-22C6-7E77-3C36-9F75E35BBD89}"/>
              </a:ext>
            </a:extLst>
          </p:cNvPr>
          <p:cNvSpPr>
            <a:spLocks noGrp="1"/>
          </p:cNvSpPr>
          <p:nvPr>
            <p:ph type="title"/>
          </p:nvPr>
        </p:nvSpPr>
        <p:spPr/>
        <p:txBody>
          <a:bodyPr/>
          <a:lstStyle/>
          <a:p>
            <a:r>
              <a:rPr lang="en-US" b="1" dirty="0"/>
              <a:t>Psalm 16:8-11</a:t>
            </a:r>
          </a:p>
        </p:txBody>
      </p:sp>
      <p:sp>
        <p:nvSpPr>
          <p:cNvPr id="3" name="Content Placeholder 2">
            <a:extLst>
              <a:ext uri="{FF2B5EF4-FFF2-40B4-BE49-F238E27FC236}">
                <a16:creationId xmlns:a16="http://schemas.microsoft.com/office/drawing/2014/main" id="{7A4F34DF-B354-30F1-B8C7-05E39676DC47}"/>
              </a:ext>
            </a:extLst>
          </p:cNvPr>
          <p:cNvSpPr>
            <a:spLocks noGrp="1"/>
          </p:cNvSpPr>
          <p:nvPr>
            <p:ph idx="1"/>
          </p:nvPr>
        </p:nvSpPr>
        <p:spPr>
          <a:xfrm>
            <a:off x="457200" y="1600200"/>
            <a:ext cx="8229600" cy="4267200"/>
          </a:xfrm>
        </p:spPr>
        <p:txBody>
          <a:bodyPr>
            <a:normAutofit/>
          </a:bodyPr>
          <a:lstStyle/>
          <a:p>
            <a:pPr marL="0" indent="0" algn="l">
              <a:buNone/>
            </a:pPr>
            <a:r>
              <a:rPr lang="en-US" sz="2600" b="0" i="0" dirty="0">
                <a:solidFill>
                  <a:srgbClr val="000000"/>
                </a:solidFill>
                <a:effectLst/>
              </a:rPr>
              <a:t>I have set the </a:t>
            </a:r>
            <a:r>
              <a:rPr lang="en-US" sz="2600" b="0" i="0" cap="small" dirty="0">
                <a:solidFill>
                  <a:srgbClr val="000000"/>
                </a:solidFill>
                <a:effectLst/>
              </a:rPr>
              <a:t>Lord</a:t>
            </a:r>
            <a:r>
              <a:rPr lang="en-US" sz="2600" b="0" i="0" dirty="0">
                <a:solidFill>
                  <a:srgbClr val="000000"/>
                </a:solidFill>
                <a:effectLst/>
              </a:rPr>
              <a:t> always before me;</a:t>
            </a:r>
            <a:br>
              <a:rPr lang="en-US" sz="2600" b="0" i="0" dirty="0">
                <a:solidFill>
                  <a:srgbClr val="000000"/>
                </a:solidFill>
                <a:effectLst/>
              </a:rPr>
            </a:br>
            <a:r>
              <a:rPr lang="en-US" sz="2600" b="0" i="0" dirty="0">
                <a:solidFill>
                  <a:srgbClr val="000000"/>
                </a:solidFill>
                <a:effectLst/>
              </a:rPr>
              <a:t>Because </a:t>
            </a:r>
            <a:r>
              <a:rPr lang="en-US" sz="2600" b="0" i="1" dirty="0">
                <a:solidFill>
                  <a:srgbClr val="000000"/>
                </a:solidFill>
                <a:effectLst/>
              </a:rPr>
              <a:t>He is</a:t>
            </a:r>
            <a:r>
              <a:rPr lang="en-US" sz="2600" b="0" i="0" dirty="0">
                <a:solidFill>
                  <a:srgbClr val="000000"/>
                </a:solidFill>
                <a:effectLst/>
              </a:rPr>
              <a:t> at my right hand I shall not be moved.</a:t>
            </a:r>
          </a:p>
          <a:p>
            <a:pPr marL="0" indent="0" algn="l">
              <a:buNone/>
            </a:pPr>
            <a:r>
              <a:rPr lang="en-US" sz="2600" b="1" i="0" baseline="30000" dirty="0">
                <a:solidFill>
                  <a:srgbClr val="000000"/>
                </a:solidFill>
                <a:effectLst/>
              </a:rPr>
              <a:t>9 </a:t>
            </a:r>
            <a:r>
              <a:rPr lang="en-US" sz="2600" b="0" i="0" dirty="0">
                <a:solidFill>
                  <a:srgbClr val="000000"/>
                </a:solidFill>
                <a:effectLst/>
              </a:rPr>
              <a:t>Therefore my heart is glad, and my glory rejoices;</a:t>
            </a:r>
            <a:br>
              <a:rPr lang="en-US" sz="2600" b="0" i="0" dirty="0">
                <a:solidFill>
                  <a:srgbClr val="000000"/>
                </a:solidFill>
                <a:effectLst/>
              </a:rPr>
            </a:br>
            <a:r>
              <a:rPr lang="en-US" sz="2600" b="0" i="0" dirty="0">
                <a:solidFill>
                  <a:srgbClr val="000000"/>
                </a:solidFill>
                <a:effectLst/>
              </a:rPr>
              <a:t>My flesh also will rest in hope.</a:t>
            </a:r>
            <a:br>
              <a:rPr lang="en-US" sz="2600" b="0" i="0" dirty="0">
                <a:solidFill>
                  <a:srgbClr val="000000"/>
                </a:solidFill>
                <a:effectLst/>
              </a:rPr>
            </a:br>
            <a:r>
              <a:rPr lang="en-US" sz="2600" b="1" i="0" baseline="30000" dirty="0">
                <a:solidFill>
                  <a:srgbClr val="000000"/>
                </a:solidFill>
                <a:effectLst/>
              </a:rPr>
              <a:t>10 </a:t>
            </a:r>
            <a:r>
              <a:rPr lang="en-US" sz="2600" b="0" i="0" dirty="0">
                <a:solidFill>
                  <a:srgbClr val="000000"/>
                </a:solidFill>
                <a:effectLst/>
              </a:rPr>
              <a:t>For You will not leave my soul in </a:t>
            </a:r>
            <a:r>
              <a:rPr lang="en-US" sz="2600" b="0" i="0" dirty="0" err="1">
                <a:solidFill>
                  <a:srgbClr val="000000"/>
                </a:solidFill>
                <a:effectLst/>
              </a:rPr>
              <a:t>Sheol</a:t>
            </a:r>
            <a:r>
              <a:rPr lang="en-US" sz="2600" b="0" i="0" dirty="0">
                <a:solidFill>
                  <a:srgbClr val="000000"/>
                </a:solidFill>
                <a:effectLst/>
              </a:rPr>
              <a:t>,</a:t>
            </a:r>
            <a:br>
              <a:rPr lang="en-US" sz="2600" b="0" i="0" dirty="0">
                <a:solidFill>
                  <a:srgbClr val="000000"/>
                </a:solidFill>
                <a:effectLst/>
              </a:rPr>
            </a:br>
            <a:r>
              <a:rPr lang="en-US" sz="2600" b="0" i="0" dirty="0">
                <a:solidFill>
                  <a:srgbClr val="000000"/>
                </a:solidFill>
                <a:effectLst/>
              </a:rPr>
              <a:t>Nor will You allow Your Holy One to see corruption.</a:t>
            </a:r>
            <a:br>
              <a:rPr lang="en-US" sz="2600" b="0" i="0" dirty="0">
                <a:solidFill>
                  <a:srgbClr val="000000"/>
                </a:solidFill>
                <a:effectLst/>
              </a:rPr>
            </a:br>
            <a:r>
              <a:rPr lang="en-US" sz="2600" b="1" i="0" baseline="30000" dirty="0">
                <a:solidFill>
                  <a:srgbClr val="000000"/>
                </a:solidFill>
                <a:effectLst/>
              </a:rPr>
              <a:t>11 </a:t>
            </a:r>
            <a:r>
              <a:rPr lang="en-US" sz="2600" b="0" i="0" dirty="0">
                <a:solidFill>
                  <a:srgbClr val="000000"/>
                </a:solidFill>
                <a:effectLst/>
              </a:rPr>
              <a:t>You will show me the path of life;</a:t>
            </a:r>
            <a:br>
              <a:rPr lang="en-US" sz="2600" b="0" i="0" dirty="0">
                <a:solidFill>
                  <a:srgbClr val="000000"/>
                </a:solidFill>
                <a:effectLst/>
              </a:rPr>
            </a:br>
            <a:r>
              <a:rPr lang="en-US" sz="2600" b="0" i="0" dirty="0">
                <a:solidFill>
                  <a:srgbClr val="000000"/>
                </a:solidFill>
                <a:effectLst/>
              </a:rPr>
              <a:t>In Your presence </a:t>
            </a:r>
            <a:r>
              <a:rPr lang="en-US" sz="2600" b="0" i="1" dirty="0">
                <a:solidFill>
                  <a:srgbClr val="000000"/>
                </a:solidFill>
                <a:effectLst/>
              </a:rPr>
              <a:t>is</a:t>
            </a:r>
            <a:r>
              <a:rPr lang="en-US" sz="2600" b="0" i="0" dirty="0">
                <a:solidFill>
                  <a:srgbClr val="000000"/>
                </a:solidFill>
                <a:effectLst/>
              </a:rPr>
              <a:t> fullness of joy;</a:t>
            </a:r>
            <a:br>
              <a:rPr lang="en-US" sz="2600" b="0" i="0" dirty="0">
                <a:solidFill>
                  <a:srgbClr val="000000"/>
                </a:solidFill>
                <a:effectLst/>
              </a:rPr>
            </a:br>
            <a:r>
              <a:rPr lang="en-US" sz="2600" b="0" i="0" dirty="0">
                <a:solidFill>
                  <a:srgbClr val="000000"/>
                </a:solidFill>
                <a:effectLst/>
              </a:rPr>
              <a:t>At Your right hand </a:t>
            </a:r>
            <a:r>
              <a:rPr lang="en-US" sz="2600" b="0" i="1" dirty="0">
                <a:solidFill>
                  <a:srgbClr val="000000"/>
                </a:solidFill>
                <a:effectLst/>
              </a:rPr>
              <a:t>are</a:t>
            </a:r>
            <a:r>
              <a:rPr lang="en-US" sz="2600" b="0" i="0" dirty="0">
                <a:solidFill>
                  <a:srgbClr val="000000"/>
                </a:solidFill>
                <a:effectLst/>
              </a:rPr>
              <a:t> pleasures forevermore.</a:t>
            </a:r>
          </a:p>
          <a:p>
            <a:pPr marL="0" indent="0">
              <a:buNone/>
            </a:pPr>
            <a:endParaRPr lang="en-US" sz="2800" dirty="0"/>
          </a:p>
        </p:txBody>
      </p:sp>
    </p:spTree>
    <p:extLst>
      <p:ext uri="{BB962C8B-B14F-4D97-AF65-F5344CB8AC3E}">
        <p14:creationId xmlns:p14="http://schemas.microsoft.com/office/powerpoint/2010/main" val="249383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153400" cy="914400"/>
          </a:xfrm>
        </p:spPr>
        <p:txBody>
          <a:bodyPr/>
          <a:lstStyle/>
          <a:p>
            <a:pPr algn="ctr"/>
            <a:r>
              <a:rPr lang="en-US" sz="5500" b="1" dirty="0">
                <a:solidFill>
                  <a:schemeClr val="tx1"/>
                </a:solidFill>
              </a:rPr>
              <a:t>”Peter’s Sermon”</a:t>
            </a:r>
          </a:p>
        </p:txBody>
      </p:sp>
      <p:sp>
        <p:nvSpPr>
          <p:cNvPr id="3" name="Subtitle 2"/>
          <p:cNvSpPr>
            <a:spLocks noGrp="1"/>
          </p:cNvSpPr>
          <p:nvPr>
            <p:ph type="subTitle" idx="1"/>
          </p:nvPr>
        </p:nvSpPr>
        <p:spPr>
          <a:xfrm>
            <a:off x="1447800" y="4038600"/>
            <a:ext cx="6400800" cy="1295400"/>
          </a:xfrm>
        </p:spPr>
        <p:txBody>
          <a:bodyPr>
            <a:normAutofit/>
          </a:bodyPr>
          <a:lstStyle/>
          <a:p>
            <a:pPr algn="ctr"/>
            <a:r>
              <a:rPr lang="en-US" sz="3200" b="1" dirty="0"/>
              <a:t>October 22, 2023</a:t>
            </a:r>
          </a:p>
          <a:p>
            <a:pPr algn="ctr"/>
            <a:r>
              <a:rPr lang="en-US" sz="3200" b="1" dirty="0"/>
              <a:t>San Angelo, TX</a:t>
            </a:r>
          </a:p>
        </p:txBody>
      </p:sp>
      <p:sp>
        <p:nvSpPr>
          <p:cNvPr id="7" name="Title 1">
            <a:extLst>
              <a:ext uri="{FF2B5EF4-FFF2-40B4-BE49-F238E27FC236}">
                <a16:creationId xmlns:a16="http://schemas.microsoft.com/office/drawing/2014/main" id="{5DF4D476-E195-B57C-A96B-A68884DD1818}"/>
              </a:ext>
            </a:extLst>
          </p:cNvPr>
          <p:cNvSpPr txBox="1">
            <a:spLocks/>
          </p:cNvSpPr>
          <p:nvPr/>
        </p:nvSpPr>
        <p:spPr>
          <a:xfrm>
            <a:off x="533400" y="2590800"/>
            <a:ext cx="8153400" cy="6096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algn="ctr"/>
            <a:r>
              <a:rPr lang="en-US" sz="3300" b="1" dirty="0">
                <a:solidFill>
                  <a:schemeClr val="tx1"/>
                </a:solidFill>
              </a:rPr>
              <a:t>(Acts 2:16-37)</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A2D1-C73E-16DC-328B-5FD37CBE12FA}"/>
              </a:ext>
            </a:extLst>
          </p:cNvPr>
          <p:cNvSpPr>
            <a:spLocks noGrp="1"/>
          </p:cNvSpPr>
          <p:nvPr>
            <p:ph type="title"/>
          </p:nvPr>
        </p:nvSpPr>
        <p:spPr/>
        <p:txBody>
          <a:bodyPr/>
          <a:lstStyle/>
          <a:p>
            <a:r>
              <a:rPr lang="en-US" b="1" dirty="0"/>
              <a:t>Indisputable Proof!</a:t>
            </a:r>
          </a:p>
        </p:txBody>
      </p:sp>
      <p:sp>
        <p:nvSpPr>
          <p:cNvPr id="3" name="Content Placeholder 2">
            <a:extLst>
              <a:ext uri="{FF2B5EF4-FFF2-40B4-BE49-F238E27FC236}">
                <a16:creationId xmlns:a16="http://schemas.microsoft.com/office/drawing/2014/main" id="{D22609EA-6287-64E5-13EB-127F6A8E57CD}"/>
              </a:ext>
            </a:extLst>
          </p:cNvPr>
          <p:cNvSpPr>
            <a:spLocks noGrp="1"/>
          </p:cNvSpPr>
          <p:nvPr>
            <p:ph idx="1"/>
          </p:nvPr>
        </p:nvSpPr>
        <p:spPr/>
        <p:txBody>
          <a:bodyPr>
            <a:normAutofit/>
          </a:bodyPr>
          <a:lstStyle/>
          <a:p>
            <a:r>
              <a:rPr lang="en-US" sz="2600" dirty="0"/>
              <a:t>The Messiah would be at the right hand of God.</a:t>
            </a:r>
          </a:p>
          <a:p>
            <a:r>
              <a:rPr lang="en-US" sz="2600" dirty="0"/>
              <a:t>The Messiah would be resurrected from death!</a:t>
            </a:r>
          </a:p>
          <a:p>
            <a:r>
              <a:rPr lang="en-US" sz="2600" dirty="0"/>
              <a:t>One of the favorite titles of Jesus was the “Son of David”.  </a:t>
            </a:r>
          </a:p>
          <a:p>
            <a:pPr marL="0" indent="0">
              <a:buNone/>
            </a:pPr>
            <a:endParaRPr lang="en-US" sz="2600" dirty="0"/>
          </a:p>
          <a:p>
            <a:pPr marL="0" indent="0">
              <a:buNone/>
            </a:pPr>
            <a:r>
              <a:rPr lang="en-US" sz="2600" dirty="0"/>
              <a:t> </a:t>
            </a:r>
          </a:p>
        </p:txBody>
      </p:sp>
    </p:spTree>
    <p:extLst>
      <p:ext uri="{BB962C8B-B14F-4D97-AF65-F5344CB8AC3E}">
        <p14:creationId xmlns:p14="http://schemas.microsoft.com/office/powerpoint/2010/main" val="42361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94D5-367D-2FFB-AEC9-0CC38C66FFF2}"/>
              </a:ext>
            </a:extLst>
          </p:cNvPr>
          <p:cNvSpPr>
            <a:spLocks noGrp="1"/>
          </p:cNvSpPr>
          <p:nvPr>
            <p:ph type="title"/>
          </p:nvPr>
        </p:nvSpPr>
        <p:spPr/>
        <p:txBody>
          <a:bodyPr/>
          <a:lstStyle/>
          <a:p>
            <a:r>
              <a:rPr lang="en-US" b="1" dirty="0"/>
              <a:t>Matthew 12:23</a:t>
            </a:r>
          </a:p>
        </p:txBody>
      </p:sp>
      <p:sp>
        <p:nvSpPr>
          <p:cNvPr id="3" name="Content Placeholder 2">
            <a:extLst>
              <a:ext uri="{FF2B5EF4-FFF2-40B4-BE49-F238E27FC236}">
                <a16:creationId xmlns:a16="http://schemas.microsoft.com/office/drawing/2014/main" id="{FD3BA9EB-1C58-263E-E6B6-5A4819DF02A8}"/>
              </a:ext>
            </a:extLst>
          </p:cNvPr>
          <p:cNvSpPr>
            <a:spLocks noGrp="1"/>
          </p:cNvSpPr>
          <p:nvPr>
            <p:ph idx="1"/>
          </p:nvPr>
        </p:nvSpPr>
        <p:spPr/>
        <p:txBody>
          <a:bodyPr>
            <a:normAutofit/>
          </a:bodyPr>
          <a:lstStyle/>
          <a:p>
            <a:pPr marL="0" indent="0">
              <a:buNone/>
            </a:pPr>
            <a:r>
              <a:rPr lang="en-US" sz="2600" b="0" i="0" dirty="0">
                <a:solidFill>
                  <a:srgbClr val="000000"/>
                </a:solidFill>
                <a:effectLst/>
              </a:rPr>
              <a:t>All the people were astonished and said, “Could this be the </a:t>
            </a:r>
            <a:r>
              <a:rPr lang="en-US" sz="2600" b="1" i="0" u="sng" dirty="0">
                <a:solidFill>
                  <a:srgbClr val="000000"/>
                </a:solidFill>
                <a:effectLst/>
              </a:rPr>
              <a:t>Son</a:t>
            </a:r>
            <a:r>
              <a:rPr lang="en-US" sz="2600" b="0" i="0" u="sng" dirty="0">
                <a:solidFill>
                  <a:srgbClr val="000000"/>
                </a:solidFill>
                <a:effectLst/>
              </a:rPr>
              <a:t> </a:t>
            </a:r>
            <a:r>
              <a:rPr lang="en-US" sz="2600" b="1" i="0" u="sng" dirty="0">
                <a:solidFill>
                  <a:srgbClr val="000000"/>
                </a:solidFill>
                <a:effectLst/>
              </a:rPr>
              <a:t>of</a:t>
            </a:r>
            <a:r>
              <a:rPr lang="en-US" sz="2600" b="0" i="0" u="sng" dirty="0">
                <a:solidFill>
                  <a:srgbClr val="000000"/>
                </a:solidFill>
                <a:effectLst/>
              </a:rPr>
              <a:t> </a:t>
            </a:r>
            <a:r>
              <a:rPr lang="en-US" sz="2600" b="1" i="0" u="sng" dirty="0">
                <a:solidFill>
                  <a:srgbClr val="000000"/>
                </a:solidFill>
                <a:effectLst/>
              </a:rPr>
              <a:t>David</a:t>
            </a:r>
            <a:r>
              <a:rPr lang="en-US" sz="2600" b="0" i="0" dirty="0">
                <a:solidFill>
                  <a:srgbClr val="000000"/>
                </a:solidFill>
                <a:effectLst/>
              </a:rPr>
              <a:t>?”</a:t>
            </a:r>
            <a:endParaRPr lang="en-US" sz="2600" dirty="0"/>
          </a:p>
        </p:txBody>
      </p:sp>
    </p:spTree>
    <p:extLst>
      <p:ext uri="{BB962C8B-B14F-4D97-AF65-F5344CB8AC3E}">
        <p14:creationId xmlns:p14="http://schemas.microsoft.com/office/powerpoint/2010/main" val="2951179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465CC-147E-88B4-0529-015022ABB60E}"/>
              </a:ext>
            </a:extLst>
          </p:cNvPr>
          <p:cNvSpPr>
            <a:spLocks noGrp="1"/>
          </p:cNvSpPr>
          <p:nvPr>
            <p:ph idx="1"/>
          </p:nvPr>
        </p:nvSpPr>
        <p:spPr>
          <a:xfrm>
            <a:off x="457200" y="1676400"/>
            <a:ext cx="8229600" cy="3352800"/>
          </a:xfrm>
        </p:spPr>
        <p:txBody>
          <a:bodyPr>
            <a:normAutofit/>
          </a:bodyPr>
          <a:lstStyle/>
          <a:p>
            <a:pPr marL="0" indent="0" algn="ctr">
              <a:buNone/>
            </a:pPr>
            <a:r>
              <a:rPr lang="en-US" sz="8500" dirty="0"/>
              <a:t>PART IV:  </a:t>
            </a:r>
          </a:p>
          <a:p>
            <a:pPr marL="0" indent="0" algn="ctr">
              <a:buNone/>
            </a:pPr>
            <a:r>
              <a:rPr lang="en-US" sz="8500" dirty="0">
                <a:solidFill>
                  <a:srgbClr val="C00000"/>
                </a:solidFill>
              </a:rPr>
              <a:t>David’s Failure</a:t>
            </a:r>
          </a:p>
        </p:txBody>
      </p:sp>
    </p:spTree>
    <p:extLst>
      <p:ext uri="{BB962C8B-B14F-4D97-AF65-F5344CB8AC3E}">
        <p14:creationId xmlns:p14="http://schemas.microsoft.com/office/powerpoint/2010/main" val="3561841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2:29-31</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600" b="0" i="0" dirty="0">
                <a:solidFill>
                  <a:srgbClr val="000000"/>
                </a:solidFill>
                <a:effectLst/>
              </a:rPr>
              <a:t>“Men </a:t>
            </a:r>
            <a:r>
              <a:rPr lang="en-US" sz="2600" b="0" i="1" dirty="0">
                <a:solidFill>
                  <a:srgbClr val="000000"/>
                </a:solidFill>
                <a:effectLst/>
              </a:rPr>
              <a:t>and</a:t>
            </a:r>
            <a:r>
              <a:rPr lang="en-US" sz="2600" b="0" i="0" dirty="0">
                <a:solidFill>
                  <a:srgbClr val="000000"/>
                </a:solidFill>
                <a:effectLst/>
              </a:rPr>
              <a:t> brethren, let </a:t>
            </a:r>
            <a:r>
              <a:rPr lang="en-US" sz="2600" b="0" i="1" dirty="0">
                <a:solidFill>
                  <a:srgbClr val="000000"/>
                </a:solidFill>
                <a:effectLst/>
              </a:rPr>
              <a:t>me</a:t>
            </a:r>
            <a:r>
              <a:rPr lang="en-US" sz="2600" b="0" i="0" dirty="0">
                <a:solidFill>
                  <a:srgbClr val="000000"/>
                </a:solidFill>
                <a:effectLst/>
              </a:rPr>
              <a:t> speak freely to you of the patriarch David, that he is </a:t>
            </a:r>
            <a:r>
              <a:rPr lang="en-US" sz="2600" b="1" i="0" u="sng" dirty="0">
                <a:solidFill>
                  <a:srgbClr val="000000"/>
                </a:solidFill>
                <a:effectLst/>
              </a:rPr>
              <a:t>both dead and buried</a:t>
            </a:r>
            <a:r>
              <a:rPr lang="en-US" sz="2600" b="0" i="0" dirty="0">
                <a:solidFill>
                  <a:srgbClr val="000000"/>
                </a:solidFill>
                <a:effectLst/>
              </a:rPr>
              <a:t>, and his tomb is with us to this day. </a:t>
            </a:r>
            <a:r>
              <a:rPr lang="en-US" sz="2600" b="1" i="0" baseline="30000" dirty="0">
                <a:solidFill>
                  <a:srgbClr val="000000"/>
                </a:solidFill>
                <a:effectLst/>
              </a:rPr>
              <a:t>30 </a:t>
            </a:r>
            <a:r>
              <a:rPr lang="en-US" sz="2600" b="0" i="0" dirty="0">
                <a:solidFill>
                  <a:srgbClr val="000000"/>
                </a:solidFill>
                <a:effectLst/>
              </a:rPr>
              <a:t>Therefore, being a prophet, and knowing that God had sworn with an oath to him that of the fruit of his body, according to the flesh, He would raise up the Christ to sit on his throne, </a:t>
            </a:r>
            <a:r>
              <a:rPr lang="en-US" sz="2600" b="1" i="0" baseline="30000" dirty="0">
                <a:solidFill>
                  <a:srgbClr val="000000"/>
                </a:solidFill>
                <a:effectLst/>
              </a:rPr>
              <a:t>31 </a:t>
            </a:r>
            <a:r>
              <a:rPr lang="en-US" sz="2600" b="0" i="0" dirty="0">
                <a:solidFill>
                  <a:srgbClr val="000000"/>
                </a:solidFill>
                <a:effectLst/>
              </a:rPr>
              <a:t>he, foreseeing this, spoke concerning the </a:t>
            </a:r>
            <a:r>
              <a:rPr lang="en-US" sz="2600" b="1" i="0" u="sng" dirty="0">
                <a:solidFill>
                  <a:srgbClr val="000000"/>
                </a:solidFill>
                <a:effectLst/>
              </a:rPr>
              <a:t>resurrection of the Christ</a:t>
            </a:r>
            <a:r>
              <a:rPr lang="en-US" sz="2600" b="0" i="0" dirty="0">
                <a:solidFill>
                  <a:srgbClr val="000000"/>
                </a:solidFill>
                <a:effectLst/>
              </a:rPr>
              <a:t>, that His soul was not left in Hades, nor did His flesh see corruption. </a:t>
            </a:r>
          </a:p>
          <a:p>
            <a:pPr marL="0" indent="0">
              <a:buNone/>
            </a:pPr>
            <a:endParaRPr lang="en-US" dirty="0"/>
          </a:p>
        </p:txBody>
      </p:sp>
    </p:spTree>
    <p:extLst>
      <p:ext uri="{BB962C8B-B14F-4D97-AF65-F5344CB8AC3E}">
        <p14:creationId xmlns:p14="http://schemas.microsoft.com/office/powerpoint/2010/main" val="3053001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E852B-70A7-9F81-42BD-2D05D5375B4E}"/>
              </a:ext>
            </a:extLst>
          </p:cNvPr>
          <p:cNvSpPr>
            <a:spLocks noGrp="1"/>
          </p:cNvSpPr>
          <p:nvPr>
            <p:ph type="title"/>
          </p:nvPr>
        </p:nvSpPr>
        <p:spPr/>
        <p:txBody>
          <a:bodyPr/>
          <a:lstStyle/>
          <a:p>
            <a:r>
              <a:rPr lang="en-US" b="1" dirty="0"/>
              <a:t>Psalm 132:10-11</a:t>
            </a:r>
          </a:p>
        </p:txBody>
      </p:sp>
      <p:sp>
        <p:nvSpPr>
          <p:cNvPr id="3" name="Content Placeholder 2">
            <a:extLst>
              <a:ext uri="{FF2B5EF4-FFF2-40B4-BE49-F238E27FC236}">
                <a16:creationId xmlns:a16="http://schemas.microsoft.com/office/drawing/2014/main" id="{CB15D279-3154-9067-F507-30C605B0D628}"/>
              </a:ext>
            </a:extLst>
          </p:cNvPr>
          <p:cNvSpPr>
            <a:spLocks noGrp="1"/>
          </p:cNvSpPr>
          <p:nvPr>
            <p:ph idx="1"/>
          </p:nvPr>
        </p:nvSpPr>
        <p:spPr>
          <a:xfrm>
            <a:off x="457200" y="1600200"/>
            <a:ext cx="8229600" cy="4419600"/>
          </a:xfrm>
        </p:spPr>
        <p:txBody>
          <a:bodyPr>
            <a:normAutofit/>
          </a:bodyPr>
          <a:lstStyle/>
          <a:p>
            <a:pPr marL="0" indent="0" algn="l">
              <a:buNone/>
            </a:pPr>
            <a:r>
              <a:rPr lang="en-US" sz="2600" b="0" i="0" dirty="0">
                <a:solidFill>
                  <a:srgbClr val="000000"/>
                </a:solidFill>
                <a:effectLst/>
              </a:rPr>
              <a:t>For Your servant David’s sake,</a:t>
            </a:r>
            <a:br>
              <a:rPr lang="en-US" sz="2600" dirty="0"/>
            </a:br>
            <a:r>
              <a:rPr lang="en-US" sz="2600" b="0" i="0" dirty="0">
                <a:solidFill>
                  <a:srgbClr val="000000"/>
                </a:solidFill>
                <a:effectLst/>
              </a:rPr>
              <a:t>Do not turn away the face of Your </a:t>
            </a:r>
            <a:r>
              <a:rPr lang="en-US" sz="2600" b="0" i="0" baseline="30000" dirty="0">
                <a:solidFill>
                  <a:srgbClr val="0070C0"/>
                </a:solidFill>
                <a:effectLst/>
              </a:rPr>
              <a:t>[b]</a:t>
            </a:r>
            <a:r>
              <a:rPr lang="en-US" sz="2600" b="0" i="0" dirty="0">
                <a:solidFill>
                  <a:srgbClr val="000000"/>
                </a:solidFill>
                <a:effectLst/>
              </a:rPr>
              <a:t>Anointed.</a:t>
            </a:r>
            <a:endParaRPr lang="en-US" sz="2600" b="0" i="0" dirty="0">
              <a:solidFill>
                <a:srgbClr val="4A4A4A"/>
              </a:solidFill>
              <a:effectLst/>
            </a:endParaRPr>
          </a:p>
          <a:p>
            <a:pPr marL="0" indent="0" algn="l">
              <a:buNone/>
            </a:pPr>
            <a:endParaRPr lang="en-US" sz="2600" dirty="0">
              <a:solidFill>
                <a:srgbClr val="4A4A4A"/>
              </a:solidFill>
            </a:endParaRPr>
          </a:p>
          <a:p>
            <a:pPr marL="0" indent="0" algn="l">
              <a:buNone/>
            </a:pPr>
            <a:r>
              <a:rPr lang="en-US" sz="2600" b="0" i="0" dirty="0">
                <a:solidFill>
                  <a:srgbClr val="000000"/>
                </a:solidFill>
                <a:effectLst/>
              </a:rPr>
              <a:t>The </a:t>
            </a:r>
            <a:r>
              <a:rPr lang="en-US" sz="2600" b="0" i="0" cap="small" dirty="0">
                <a:solidFill>
                  <a:srgbClr val="000000"/>
                </a:solidFill>
                <a:effectLst/>
              </a:rPr>
              <a:t>Lord</a:t>
            </a:r>
            <a:r>
              <a:rPr lang="en-US" sz="2600" b="0" i="0" dirty="0">
                <a:solidFill>
                  <a:srgbClr val="000000"/>
                </a:solidFill>
                <a:effectLst/>
              </a:rPr>
              <a:t> has sworn </a:t>
            </a:r>
            <a:r>
              <a:rPr lang="en-US" sz="2600" b="0" i="1" dirty="0">
                <a:solidFill>
                  <a:srgbClr val="000000"/>
                </a:solidFill>
                <a:effectLst/>
              </a:rPr>
              <a:t>in</a:t>
            </a:r>
            <a:r>
              <a:rPr lang="en-US" sz="2600" b="0" i="0" dirty="0">
                <a:solidFill>
                  <a:srgbClr val="000000"/>
                </a:solidFill>
                <a:effectLst/>
              </a:rPr>
              <a:t> truth to David;</a:t>
            </a:r>
            <a:br>
              <a:rPr lang="en-US" sz="2600" dirty="0"/>
            </a:br>
            <a:r>
              <a:rPr lang="en-US" sz="2600" b="0" i="0" dirty="0">
                <a:solidFill>
                  <a:srgbClr val="000000"/>
                </a:solidFill>
                <a:effectLst/>
              </a:rPr>
              <a:t>He will not turn from it:</a:t>
            </a:r>
            <a:br>
              <a:rPr lang="en-US" sz="2600" dirty="0"/>
            </a:br>
            <a:r>
              <a:rPr lang="en-US" sz="2600" b="0" i="0" dirty="0">
                <a:solidFill>
                  <a:srgbClr val="000000"/>
                </a:solidFill>
                <a:effectLst/>
              </a:rPr>
              <a:t>“I will set upon your throne the </a:t>
            </a:r>
            <a:r>
              <a:rPr lang="en-US" sz="2600" b="0" i="0" baseline="30000" dirty="0">
                <a:solidFill>
                  <a:srgbClr val="0070C0"/>
                </a:solidFill>
                <a:effectLst/>
              </a:rPr>
              <a:t>[c</a:t>
            </a:r>
            <a:r>
              <a:rPr lang="en-US" sz="2600" b="0" i="0" baseline="30000" dirty="0">
                <a:solidFill>
                  <a:srgbClr val="000000"/>
                </a:solidFill>
                <a:effectLst/>
              </a:rPr>
              <a:t>]</a:t>
            </a:r>
            <a:r>
              <a:rPr lang="en-US" sz="2600" b="0" i="0" dirty="0">
                <a:solidFill>
                  <a:srgbClr val="000000"/>
                </a:solidFill>
                <a:effectLst/>
              </a:rPr>
              <a:t>fruit of your body.</a:t>
            </a:r>
          </a:p>
          <a:p>
            <a:pPr marL="0" indent="0" algn="l">
              <a:buNone/>
            </a:pPr>
            <a:endParaRPr lang="en-US" sz="2800" b="0" i="0" dirty="0">
              <a:solidFill>
                <a:srgbClr val="000000"/>
              </a:solidFill>
              <a:effectLst/>
            </a:endParaRPr>
          </a:p>
          <a:p>
            <a:pPr marL="0" indent="0" algn="l">
              <a:buNone/>
            </a:pPr>
            <a:r>
              <a:rPr lang="en-US" sz="2000" b="0" i="0" dirty="0">
                <a:solidFill>
                  <a:srgbClr val="0070C0"/>
                </a:solidFill>
                <a:effectLst/>
                <a:latin typeface="system-ui"/>
              </a:rPr>
              <a:t>[b]</a:t>
            </a:r>
            <a:r>
              <a:rPr lang="en-US" sz="2000" b="0" i="0" dirty="0">
                <a:solidFill>
                  <a:srgbClr val="4A4A4A"/>
                </a:solidFill>
                <a:effectLst/>
                <a:latin typeface="system-ui"/>
              </a:rPr>
              <a:t> Psalm 132:10</a:t>
            </a:r>
            <a:r>
              <a:rPr lang="en-US" sz="2000" b="0" i="0" dirty="0">
                <a:solidFill>
                  <a:srgbClr val="000000"/>
                </a:solidFill>
                <a:effectLst/>
                <a:latin typeface="system-ui"/>
              </a:rPr>
              <a:t> Commissioned One, Heb. </a:t>
            </a:r>
            <a:r>
              <a:rPr lang="en-US" sz="2000" b="0" i="1" dirty="0">
                <a:solidFill>
                  <a:srgbClr val="000000"/>
                </a:solidFill>
                <a:effectLst/>
                <a:latin typeface="system-ui"/>
              </a:rPr>
              <a:t>Messiah</a:t>
            </a:r>
            <a:endParaRPr lang="en-US" sz="2000" b="0" i="0" dirty="0">
              <a:solidFill>
                <a:srgbClr val="000000"/>
              </a:solidFill>
              <a:effectLst/>
              <a:latin typeface="system-ui"/>
            </a:endParaRPr>
          </a:p>
          <a:p>
            <a:pPr marL="0" indent="0" algn="l">
              <a:buNone/>
            </a:pPr>
            <a:r>
              <a:rPr lang="en-US" sz="2000" b="0" i="0" dirty="0">
                <a:solidFill>
                  <a:srgbClr val="0070C0"/>
                </a:solidFill>
                <a:effectLst/>
                <a:latin typeface="system-ui"/>
              </a:rPr>
              <a:t>[c]</a:t>
            </a:r>
            <a:r>
              <a:rPr lang="en-US" sz="2000" b="0" i="0" dirty="0">
                <a:solidFill>
                  <a:srgbClr val="4A4A4A"/>
                </a:solidFill>
                <a:effectLst/>
                <a:latin typeface="system-ui"/>
              </a:rPr>
              <a:t> Psalm 132:11</a:t>
            </a:r>
            <a:r>
              <a:rPr lang="en-US" sz="2000" b="0" i="0" dirty="0">
                <a:solidFill>
                  <a:srgbClr val="000000"/>
                </a:solidFill>
                <a:effectLst/>
                <a:latin typeface="system-ui"/>
              </a:rPr>
              <a:t> </a:t>
            </a:r>
            <a:r>
              <a:rPr lang="en-US" sz="2000" b="0" i="1" dirty="0">
                <a:solidFill>
                  <a:srgbClr val="000000"/>
                </a:solidFill>
                <a:effectLst/>
                <a:latin typeface="system-ui"/>
              </a:rPr>
              <a:t>offspring</a:t>
            </a:r>
            <a:endParaRPr lang="en-US" sz="2000" b="0" i="0" dirty="0">
              <a:solidFill>
                <a:srgbClr val="000000"/>
              </a:solidFill>
              <a:effectLst/>
              <a:latin typeface="system-ui"/>
            </a:endParaRPr>
          </a:p>
          <a:p>
            <a:pPr marL="0" indent="0">
              <a:buNone/>
            </a:pPr>
            <a:endParaRPr lang="en-US" sz="2600" dirty="0"/>
          </a:p>
        </p:txBody>
      </p:sp>
    </p:spTree>
    <p:extLst>
      <p:ext uri="{BB962C8B-B14F-4D97-AF65-F5344CB8AC3E}">
        <p14:creationId xmlns:p14="http://schemas.microsoft.com/office/powerpoint/2010/main" val="599361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2:32-33</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a:xfrm>
            <a:off x="457200" y="1600200"/>
            <a:ext cx="8229600" cy="2209800"/>
          </a:xfrm>
        </p:spPr>
        <p:txBody>
          <a:bodyPr>
            <a:normAutofit/>
          </a:bodyPr>
          <a:lstStyle/>
          <a:p>
            <a:pPr marL="0" indent="0" algn="l">
              <a:buNone/>
            </a:pPr>
            <a:r>
              <a:rPr lang="en-US" sz="2600" b="0" i="0" dirty="0">
                <a:solidFill>
                  <a:srgbClr val="000000"/>
                </a:solidFill>
                <a:effectLst/>
              </a:rPr>
              <a:t>This Jesus God has raised up, of which </a:t>
            </a:r>
            <a:r>
              <a:rPr lang="en-US" sz="2600" b="1" i="0" u="sng" dirty="0">
                <a:solidFill>
                  <a:srgbClr val="000000"/>
                </a:solidFill>
                <a:effectLst/>
              </a:rPr>
              <a:t>we are all witnesses</a:t>
            </a:r>
            <a:r>
              <a:rPr lang="en-US" sz="2600" b="0" i="0" dirty="0">
                <a:solidFill>
                  <a:srgbClr val="000000"/>
                </a:solidFill>
                <a:effectLst/>
              </a:rPr>
              <a:t>. </a:t>
            </a:r>
            <a:r>
              <a:rPr lang="en-US" sz="2600" b="1" i="0" baseline="30000" dirty="0">
                <a:solidFill>
                  <a:srgbClr val="000000"/>
                </a:solidFill>
                <a:effectLst/>
              </a:rPr>
              <a:t>33 </a:t>
            </a:r>
            <a:r>
              <a:rPr lang="en-US" sz="2600" b="0" i="0" dirty="0">
                <a:solidFill>
                  <a:srgbClr val="000000"/>
                </a:solidFill>
                <a:effectLst/>
              </a:rPr>
              <a:t>Therefore being exalted to the right hand of God, and having received from the Father the promise of the Holy Spirit, He poured out this which you now </a:t>
            </a:r>
            <a:r>
              <a:rPr lang="en-US" sz="2600" b="0" i="0" dirty="0">
                <a:solidFill>
                  <a:srgbClr val="000000"/>
                </a:solidFill>
                <a:effectLst/>
                <a:highlight>
                  <a:srgbClr val="FFFF00"/>
                </a:highlight>
              </a:rPr>
              <a:t>see and hear</a:t>
            </a:r>
            <a:r>
              <a:rPr lang="en-US" sz="2600" b="0" i="0" dirty="0">
                <a:solidFill>
                  <a:srgbClr val="000000"/>
                </a:solidFill>
                <a:effectLst/>
              </a:rPr>
              <a:t>.</a:t>
            </a:r>
          </a:p>
          <a:p>
            <a:pPr marL="0" indent="0" algn="l">
              <a:buNone/>
            </a:pPr>
            <a:endParaRPr lang="en-US" sz="2600" b="0" i="0" dirty="0">
              <a:solidFill>
                <a:srgbClr val="000000"/>
              </a:solidFill>
              <a:effectLst/>
            </a:endParaRPr>
          </a:p>
          <a:p>
            <a:pPr marL="0" indent="0">
              <a:buNone/>
            </a:pPr>
            <a:endParaRPr lang="en-US" dirty="0"/>
          </a:p>
        </p:txBody>
      </p:sp>
      <p:sp>
        <p:nvSpPr>
          <p:cNvPr id="4" name="TextBox 3">
            <a:extLst>
              <a:ext uri="{FF2B5EF4-FFF2-40B4-BE49-F238E27FC236}">
                <a16:creationId xmlns:a16="http://schemas.microsoft.com/office/drawing/2014/main" id="{F5BB6B0A-4CB0-72F9-A1A8-6BBC47C30D62}"/>
              </a:ext>
            </a:extLst>
          </p:cNvPr>
          <p:cNvSpPr txBox="1"/>
          <p:nvPr/>
        </p:nvSpPr>
        <p:spPr>
          <a:xfrm>
            <a:off x="457200" y="4267200"/>
            <a:ext cx="8229600" cy="1292662"/>
          </a:xfrm>
          <a:prstGeom prst="rect">
            <a:avLst/>
          </a:prstGeom>
          <a:solidFill>
            <a:schemeClr val="bg2">
              <a:lumMod val="90000"/>
            </a:schemeClr>
          </a:solidFill>
        </p:spPr>
        <p:txBody>
          <a:bodyPr wrap="square" rtlCol="0">
            <a:spAutoFit/>
          </a:bodyPr>
          <a:lstStyle/>
          <a:p>
            <a:pPr algn="ctr"/>
            <a:r>
              <a:rPr lang="en-US" sz="2600" dirty="0"/>
              <a:t>David was speaking of another, and Peter emphatically concludes that he was speaking of Jesus of Nazareth!</a:t>
            </a:r>
          </a:p>
        </p:txBody>
      </p:sp>
    </p:spTree>
    <p:extLst>
      <p:ext uri="{BB962C8B-B14F-4D97-AF65-F5344CB8AC3E}">
        <p14:creationId xmlns:p14="http://schemas.microsoft.com/office/powerpoint/2010/main" val="198067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465CC-147E-88B4-0529-015022ABB60E}"/>
              </a:ext>
            </a:extLst>
          </p:cNvPr>
          <p:cNvSpPr>
            <a:spLocks noGrp="1"/>
          </p:cNvSpPr>
          <p:nvPr>
            <p:ph idx="1"/>
          </p:nvPr>
        </p:nvSpPr>
        <p:spPr>
          <a:xfrm>
            <a:off x="457200" y="1676400"/>
            <a:ext cx="8229600" cy="3352800"/>
          </a:xfrm>
        </p:spPr>
        <p:txBody>
          <a:bodyPr>
            <a:normAutofit/>
          </a:bodyPr>
          <a:lstStyle/>
          <a:p>
            <a:pPr marL="0" indent="0" algn="ctr">
              <a:buNone/>
            </a:pPr>
            <a:r>
              <a:rPr lang="en-US" sz="8500" dirty="0"/>
              <a:t>PART V:  </a:t>
            </a:r>
          </a:p>
          <a:p>
            <a:pPr marL="0" indent="0" algn="ctr">
              <a:buNone/>
            </a:pPr>
            <a:r>
              <a:rPr lang="en-US" sz="8500" dirty="0">
                <a:solidFill>
                  <a:srgbClr val="C00000"/>
                </a:solidFill>
              </a:rPr>
              <a:t>Victory of Jesus</a:t>
            </a:r>
          </a:p>
        </p:txBody>
      </p:sp>
    </p:spTree>
    <p:extLst>
      <p:ext uri="{BB962C8B-B14F-4D97-AF65-F5344CB8AC3E}">
        <p14:creationId xmlns:p14="http://schemas.microsoft.com/office/powerpoint/2010/main" val="3281654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2:34-35</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600" b="0" i="0" dirty="0">
                <a:solidFill>
                  <a:srgbClr val="000000"/>
                </a:solidFill>
                <a:effectLst/>
              </a:rPr>
              <a:t>“For David did not ascend into the heavens, but he says himself:</a:t>
            </a:r>
          </a:p>
          <a:p>
            <a:pPr marL="0" indent="0" algn="l">
              <a:buNone/>
            </a:pPr>
            <a:r>
              <a:rPr lang="en-US" sz="2600" b="0" i="0" dirty="0">
                <a:solidFill>
                  <a:srgbClr val="000000"/>
                </a:solidFill>
                <a:effectLst/>
              </a:rPr>
              <a:t>‘The </a:t>
            </a:r>
            <a:r>
              <a:rPr lang="en-US" sz="2600" b="0" i="0" cap="small" dirty="0">
                <a:solidFill>
                  <a:srgbClr val="000000"/>
                </a:solidFill>
                <a:effectLst/>
              </a:rPr>
              <a:t>Lord</a:t>
            </a:r>
            <a:r>
              <a:rPr lang="en-US" sz="2600" b="0" i="0" dirty="0">
                <a:solidFill>
                  <a:srgbClr val="000000"/>
                </a:solidFill>
                <a:effectLst/>
              </a:rPr>
              <a:t> said to my Lord,</a:t>
            </a:r>
            <a:br>
              <a:rPr lang="en-US" sz="2600" b="0" i="0" dirty="0">
                <a:solidFill>
                  <a:srgbClr val="000000"/>
                </a:solidFill>
                <a:effectLst/>
              </a:rPr>
            </a:br>
            <a:r>
              <a:rPr lang="en-US" sz="2600" b="0" i="0" dirty="0">
                <a:solidFill>
                  <a:srgbClr val="000000"/>
                </a:solidFill>
                <a:effectLst/>
              </a:rPr>
              <a:t>“Sit at My right hand,</a:t>
            </a:r>
            <a:br>
              <a:rPr lang="en-US" sz="2600" b="0" i="0" dirty="0">
                <a:solidFill>
                  <a:srgbClr val="000000"/>
                </a:solidFill>
                <a:effectLst/>
              </a:rPr>
            </a:br>
            <a:r>
              <a:rPr lang="en-US" sz="2600" b="1" i="0" baseline="30000" dirty="0">
                <a:solidFill>
                  <a:srgbClr val="000000"/>
                </a:solidFill>
                <a:effectLst/>
              </a:rPr>
              <a:t>35 </a:t>
            </a:r>
            <a:r>
              <a:rPr lang="en-US" sz="2600" b="0" i="0" dirty="0">
                <a:solidFill>
                  <a:srgbClr val="000000"/>
                </a:solidFill>
                <a:effectLst/>
              </a:rPr>
              <a:t>Till I make Your enemies Your footstool.” ’</a:t>
            </a:r>
          </a:p>
          <a:p>
            <a:pPr marL="0" indent="0" algn="l">
              <a:buNone/>
            </a:pPr>
            <a:endParaRPr lang="en-US" sz="2600" b="0" i="0" dirty="0">
              <a:solidFill>
                <a:srgbClr val="000000"/>
              </a:solidFill>
              <a:effectLst/>
            </a:endParaRPr>
          </a:p>
          <a:p>
            <a:pPr marL="0" indent="0">
              <a:buNone/>
            </a:pPr>
            <a:endParaRPr lang="en-US" dirty="0"/>
          </a:p>
        </p:txBody>
      </p:sp>
    </p:spTree>
    <p:extLst>
      <p:ext uri="{BB962C8B-B14F-4D97-AF65-F5344CB8AC3E}">
        <p14:creationId xmlns:p14="http://schemas.microsoft.com/office/powerpoint/2010/main" val="3027285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9E8F-481B-3CD1-E97A-F6ED38C7898A}"/>
              </a:ext>
            </a:extLst>
          </p:cNvPr>
          <p:cNvSpPr>
            <a:spLocks noGrp="1"/>
          </p:cNvSpPr>
          <p:nvPr>
            <p:ph type="title"/>
          </p:nvPr>
        </p:nvSpPr>
        <p:spPr/>
        <p:txBody>
          <a:bodyPr/>
          <a:lstStyle/>
          <a:p>
            <a:r>
              <a:rPr lang="en-US" b="1" dirty="0"/>
              <a:t>Psalm 68:18</a:t>
            </a:r>
          </a:p>
        </p:txBody>
      </p:sp>
      <p:sp>
        <p:nvSpPr>
          <p:cNvPr id="3" name="Content Placeholder 2">
            <a:extLst>
              <a:ext uri="{FF2B5EF4-FFF2-40B4-BE49-F238E27FC236}">
                <a16:creationId xmlns:a16="http://schemas.microsoft.com/office/drawing/2014/main" id="{E707FD3E-757C-BD43-93F1-381910A98DD8}"/>
              </a:ext>
            </a:extLst>
          </p:cNvPr>
          <p:cNvSpPr>
            <a:spLocks noGrp="1"/>
          </p:cNvSpPr>
          <p:nvPr>
            <p:ph idx="1"/>
          </p:nvPr>
        </p:nvSpPr>
        <p:spPr/>
        <p:txBody>
          <a:bodyPr>
            <a:normAutofit/>
          </a:bodyPr>
          <a:lstStyle/>
          <a:p>
            <a:pPr marL="0" indent="0">
              <a:buNone/>
            </a:pPr>
            <a:r>
              <a:rPr lang="en-US" sz="2600" b="0" i="0" dirty="0">
                <a:solidFill>
                  <a:srgbClr val="000000"/>
                </a:solidFill>
                <a:effectLst/>
              </a:rPr>
              <a:t>You have ascended on high,</a:t>
            </a:r>
            <a:br>
              <a:rPr lang="en-US" sz="2600" dirty="0"/>
            </a:br>
            <a:r>
              <a:rPr lang="en-US" sz="2600" b="0" i="0" dirty="0">
                <a:solidFill>
                  <a:srgbClr val="000000"/>
                </a:solidFill>
                <a:effectLst/>
              </a:rPr>
              <a:t>You have led captivity captive;</a:t>
            </a:r>
            <a:br>
              <a:rPr lang="en-US" sz="2600" dirty="0"/>
            </a:br>
            <a:r>
              <a:rPr lang="en-US" sz="2600" b="0" i="0" dirty="0">
                <a:solidFill>
                  <a:srgbClr val="000000"/>
                </a:solidFill>
                <a:effectLst/>
              </a:rPr>
              <a:t>You have received gifts among men,</a:t>
            </a:r>
            <a:br>
              <a:rPr lang="en-US" sz="2600" dirty="0"/>
            </a:br>
            <a:r>
              <a:rPr lang="en-US" sz="2600" b="0" i="0" dirty="0">
                <a:solidFill>
                  <a:srgbClr val="000000"/>
                </a:solidFill>
                <a:effectLst/>
              </a:rPr>
              <a:t>Even </a:t>
            </a:r>
            <a:r>
              <a:rPr lang="en-US" sz="2600" b="0" i="1" dirty="0">
                <a:solidFill>
                  <a:srgbClr val="000000"/>
                </a:solidFill>
                <a:effectLst/>
              </a:rPr>
              <a:t>from</a:t>
            </a:r>
            <a:r>
              <a:rPr lang="en-US" sz="2600" b="0" i="0" dirty="0">
                <a:solidFill>
                  <a:srgbClr val="000000"/>
                </a:solidFill>
                <a:effectLst/>
              </a:rPr>
              <a:t> the rebellious,</a:t>
            </a:r>
            <a:br>
              <a:rPr lang="en-US" sz="2600" dirty="0"/>
            </a:br>
            <a:r>
              <a:rPr lang="en-US" sz="2600" b="0" i="0" dirty="0">
                <a:solidFill>
                  <a:srgbClr val="000000"/>
                </a:solidFill>
                <a:effectLst/>
              </a:rPr>
              <a:t>That the </a:t>
            </a:r>
            <a:r>
              <a:rPr lang="en-US" sz="2600" b="0" i="0" cap="small" dirty="0">
                <a:solidFill>
                  <a:srgbClr val="000000"/>
                </a:solidFill>
                <a:effectLst/>
              </a:rPr>
              <a:t>Lord</a:t>
            </a:r>
            <a:r>
              <a:rPr lang="en-US" sz="2600" b="0" i="0" dirty="0">
                <a:solidFill>
                  <a:srgbClr val="000000"/>
                </a:solidFill>
                <a:effectLst/>
              </a:rPr>
              <a:t> God might dwell </a:t>
            </a:r>
            <a:r>
              <a:rPr lang="en-US" sz="2600" b="0" i="1" dirty="0">
                <a:solidFill>
                  <a:srgbClr val="000000"/>
                </a:solidFill>
                <a:effectLst/>
              </a:rPr>
              <a:t>there.</a:t>
            </a:r>
          </a:p>
          <a:p>
            <a:pPr marL="0" indent="0">
              <a:buNone/>
            </a:pPr>
            <a:endParaRPr lang="en-US" sz="2600" i="1" dirty="0">
              <a:solidFill>
                <a:srgbClr val="000000"/>
              </a:solidFill>
            </a:endParaRPr>
          </a:p>
          <a:p>
            <a:pPr marL="0" indent="0">
              <a:buNone/>
            </a:pPr>
            <a:r>
              <a:rPr lang="en-US" sz="2600" i="1" dirty="0">
                <a:solidFill>
                  <a:srgbClr val="000000"/>
                </a:solidFill>
                <a:highlight>
                  <a:srgbClr val="FFFF00"/>
                </a:highlight>
              </a:rPr>
              <a:t>(Ephesians 4:8)</a:t>
            </a:r>
            <a:endParaRPr lang="en-US" sz="2600" dirty="0">
              <a:highlight>
                <a:srgbClr val="FFFF00"/>
              </a:highlight>
            </a:endParaRPr>
          </a:p>
        </p:txBody>
      </p:sp>
    </p:spTree>
    <p:extLst>
      <p:ext uri="{BB962C8B-B14F-4D97-AF65-F5344CB8AC3E}">
        <p14:creationId xmlns:p14="http://schemas.microsoft.com/office/powerpoint/2010/main" val="137558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2D49-5CA9-BE4B-1D28-C4CB29BBD554}"/>
              </a:ext>
            </a:extLst>
          </p:cNvPr>
          <p:cNvSpPr>
            <a:spLocks noGrp="1"/>
          </p:cNvSpPr>
          <p:nvPr>
            <p:ph type="title"/>
          </p:nvPr>
        </p:nvSpPr>
        <p:spPr/>
        <p:txBody>
          <a:bodyPr/>
          <a:lstStyle/>
          <a:p>
            <a:r>
              <a:rPr lang="en-US" b="1" dirty="0"/>
              <a:t>Psalm 110:1</a:t>
            </a:r>
          </a:p>
        </p:txBody>
      </p:sp>
      <p:sp>
        <p:nvSpPr>
          <p:cNvPr id="3" name="Content Placeholder 2">
            <a:extLst>
              <a:ext uri="{FF2B5EF4-FFF2-40B4-BE49-F238E27FC236}">
                <a16:creationId xmlns:a16="http://schemas.microsoft.com/office/drawing/2014/main" id="{C564CB8F-FFDF-8747-084C-F6E8813EB2FB}"/>
              </a:ext>
            </a:extLst>
          </p:cNvPr>
          <p:cNvSpPr>
            <a:spLocks noGrp="1"/>
          </p:cNvSpPr>
          <p:nvPr>
            <p:ph idx="1"/>
          </p:nvPr>
        </p:nvSpPr>
        <p:spPr/>
        <p:txBody>
          <a:bodyPr>
            <a:normAutofit/>
          </a:bodyPr>
          <a:lstStyle/>
          <a:p>
            <a:pPr marL="0" indent="0">
              <a:buNone/>
            </a:pPr>
            <a:r>
              <a:rPr lang="en-US" sz="2600" b="0" i="0" dirty="0">
                <a:solidFill>
                  <a:srgbClr val="000000"/>
                </a:solidFill>
                <a:effectLst/>
              </a:rPr>
              <a:t>The </a:t>
            </a:r>
            <a:r>
              <a:rPr lang="en-US" sz="2600" b="0" i="0" cap="small" dirty="0">
                <a:solidFill>
                  <a:srgbClr val="000000"/>
                </a:solidFill>
                <a:effectLst/>
              </a:rPr>
              <a:t>Lord</a:t>
            </a:r>
            <a:r>
              <a:rPr lang="en-US" sz="2600" b="0" i="0" dirty="0">
                <a:solidFill>
                  <a:srgbClr val="000000"/>
                </a:solidFill>
                <a:effectLst/>
              </a:rPr>
              <a:t> said to my Lord,</a:t>
            </a:r>
            <a:br>
              <a:rPr lang="en-US" sz="2600" dirty="0"/>
            </a:br>
            <a:r>
              <a:rPr lang="en-US" sz="2600" b="0" i="0" dirty="0">
                <a:solidFill>
                  <a:srgbClr val="000000"/>
                </a:solidFill>
                <a:effectLst/>
              </a:rPr>
              <a:t>“Sit at My right hand,</a:t>
            </a:r>
            <a:br>
              <a:rPr lang="en-US" sz="2600" dirty="0"/>
            </a:br>
            <a:r>
              <a:rPr lang="en-US" sz="2600" b="0" i="0" dirty="0">
                <a:solidFill>
                  <a:srgbClr val="000000"/>
                </a:solidFill>
                <a:effectLst/>
              </a:rPr>
              <a:t>Till I make Your enemies Your footstool.”</a:t>
            </a:r>
            <a:endParaRPr lang="en-US" sz="2600" dirty="0"/>
          </a:p>
        </p:txBody>
      </p:sp>
      <p:sp>
        <p:nvSpPr>
          <p:cNvPr id="4" name="TextBox 3">
            <a:extLst>
              <a:ext uri="{FF2B5EF4-FFF2-40B4-BE49-F238E27FC236}">
                <a16:creationId xmlns:a16="http://schemas.microsoft.com/office/drawing/2014/main" id="{F17B273F-64C4-FEFA-D13A-635C393DF2BD}"/>
              </a:ext>
            </a:extLst>
          </p:cNvPr>
          <p:cNvSpPr txBox="1"/>
          <p:nvPr/>
        </p:nvSpPr>
        <p:spPr>
          <a:xfrm>
            <a:off x="2286000" y="4419600"/>
            <a:ext cx="3733800" cy="492443"/>
          </a:xfrm>
          <a:prstGeom prst="rect">
            <a:avLst/>
          </a:prstGeom>
          <a:noFill/>
        </p:spPr>
        <p:txBody>
          <a:bodyPr wrap="square" rtlCol="0">
            <a:spAutoFit/>
          </a:bodyPr>
          <a:lstStyle/>
          <a:p>
            <a:r>
              <a:rPr lang="en-US" sz="2600" dirty="0">
                <a:highlight>
                  <a:srgbClr val="FFFF00"/>
                </a:highlight>
              </a:rPr>
              <a:t>If not David, then who?</a:t>
            </a:r>
          </a:p>
        </p:txBody>
      </p:sp>
    </p:spTree>
    <p:extLst>
      <p:ext uri="{BB962C8B-B14F-4D97-AF65-F5344CB8AC3E}">
        <p14:creationId xmlns:p14="http://schemas.microsoft.com/office/powerpoint/2010/main" val="100371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2:14-15</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800" b="0" i="0" dirty="0">
                <a:solidFill>
                  <a:srgbClr val="000000"/>
                </a:solidFill>
                <a:effectLst/>
                <a:latin typeface="Arial" panose="020B0604020202020204" pitchFamily="34" charset="0"/>
                <a:cs typeface="Arial" panose="020B0604020202020204" pitchFamily="34" charset="0"/>
              </a:rPr>
              <a:t>But Peter, standing up with the eleven, raised his voice and said to them, “Men of Judea and all who dwell in Jerusalem, let this be known to you, and heed my words. </a:t>
            </a:r>
            <a:r>
              <a:rPr lang="en-US" sz="2800" b="1" i="0" baseline="30000" dirty="0">
                <a:solidFill>
                  <a:srgbClr val="000000"/>
                </a:solidFill>
                <a:effectLst/>
                <a:latin typeface="Arial" panose="020B0604020202020204" pitchFamily="34" charset="0"/>
                <a:cs typeface="Arial" panose="020B0604020202020204" pitchFamily="34" charset="0"/>
              </a:rPr>
              <a:t>15 </a:t>
            </a:r>
            <a:r>
              <a:rPr lang="en-US" sz="2800" b="0" i="0" dirty="0">
                <a:solidFill>
                  <a:srgbClr val="000000"/>
                </a:solidFill>
                <a:effectLst/>
                <a:latin typeface="Arial" panose="020B0604020202020204" pitchFamily="34" charset="0"/>
                <a:cs typeface="Arial" panose="020B0604020202020204" pitchFamily="34" charset="0"/>
              </a:rPr>
              <a:t>For these are not drunk, as you suppose, since it is </a:t>
            </a:r>
            <a:r>
              <a:rPr lang="en-US" sz="2800" b="0" i="1" dirty="0">
                <a:solidFill>
                  <a:srgbClr val="000000"/>
                </a:solidFill>
                <a:effectLst/>
                <a:latin typeface="Arial" panose="020B0604020202020204" pitchFamily="34" charset="0"/>
                <a:cs typeface="Arial" panose="020B0604020202020204" pitchFamily="34" charset="0"/>
              </a:rPr>
              <a:t>only</a:t>
            </a:r>
            <a:r>
              <a:rPr lang="en-US" sz="2800" b="0" i="0" dirty="0">
                <a:solidFill>
                  <a:srgbClr val="000000"/>
                </a:solidFill>
                <a:effectLst/>
                <a:latin typeface="Arial" panose="020B0604020202020204" pitchFamily="34" charset="0"/>
                <a:cs typeface="Arial" panose="020B0604020202020204" pitchFamily="34" charset="0"/>
              </a:rPr>
              <a:t> the third hour of the day.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107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465CC-147E-88B4-0529-015022ABB60E}"/>
              </a:ext>
            </a:extLst>
          </p:cNvPr>
          <p:cNvSpPr>
            <a:spLocks noGrp="1"/>
          </p:cNvSpPr>
          <p:nvPr>
            <p:ph idx="1"/>
          </p:nvPr>
        </p:nvSpPr>
        <p:spPr>
          <a:xfrm>
            <a:off x="457200" y="1676400"/>
            <a:ext cx="8229600" cy="3352800"/>
          </a:xfrm>
        </p:spPr>
        <p:txBody>
          <a:bodyPr>
            <a:normAutofit fontScale="92500"/>
          </a:bodyPr>
          <a:lstStyle/>
          <a:p>
            <a:pPr marL="0" indent="0" algn="ctr">
              <a:buNone/>
            </a:pPr>
            <a:r>
              <a:rPr lang="en-US" sz="8500" dirty="0"/>
              <a:t>PART VI:  </a:t>
            </a:r>
          </a:p>
          <a:p>
            <a:pPr marL="0" indent="0" algn="ctr">
              <a:buNone/>
            </a:pPr>
            <a:r>
              <a:rPr lang="en-US" sz="8500" dirty="0">
                <a:solidFill>
                  <a:srgbClr val="C00000"/>
                </a:solidFill>
              </a:rPr>
              <a:t>Closing Argument</a:t>
            </a:r>
          </a:p>
        </p:txBody>
      </p:sp>
    </p:spTree>
    <p:extLst>
      <p:ext uri="{BB962C8B-B14F-4D97-AF65-F5344CB8AC3E}">
        <p14:creationId xmlns:p14="http://schemas.microsoft.com/office/powerpoint/2010/main" val="1302898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2:36</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600" b="0" i="0" dirty="0">
                <a:solidFill>
                  <a:srgbClr val="000000"/>
                </a:solidFill>
                <a:effectLst/>
              </a:rPr>
              <a:t>“Therefore let all the house of Israel know assuredly that God has made this Jesus, whom you crucified, both Lord and Christ.”</a:t>
            </a:r>
          </a:p>
          <a:p>
            <a:pPr marL="0" indent="0">
              <a:buNone/>
            </a:pPr>
            <a:endParaRPr lang="en-US" dirty="0"/>
          </a:p>
        </p:txBody>
      </p:sp>
    </p:spTree>
    <p:extLst>
      <p:ext uri="{BB962C8B-B14F-4D97-AF65-F5344CB8AC3E}">
        <p14:creationId xmlns:p14="http://schemas.microsoft.com/office/powerpoint/2010/main" val="917619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0B87864-71F2-6804-5931-59A5D0BD6CC5}"/>
              </a:ext>
            </a:extLst>
          </p:cNvPr>
          <p:cNvSpPr txBox="1">
            <a:spLocks noGrp="1"/>
          </p:cNvSpPr>
          <p:nvPr>
            <p:ph idx="1"/>
          </p:nvPr>
        </p:nvSpPr>
        <p:spPr>
          <a:xfrm>
            <a:off x="457200" y="1111103"/>
            <a:ext cx="8229600" cy="3613297"/>
          </a:xfrm>
          <a:prstGeom prst="rect">
            <a:avLst/>
          </a:prstGeom>
          <a:noFill/>
        </p:spPr>
        <p:txBody>
          <a:bodyPr wrap="square" rtlCol="0">
            <a:spAutoFit/>
          </a:bodyPr>
          <a:lstStyle/>
          <a:p>
            <a:pPr marL="285750" indent="-285750">
              <a:buFont typeface="Arial" panose="020B0604020202020204" pitchFamily="34" charset="0"/>
              <a:buChar char="•"/>
            </a:pPr>
            <a:r>
              <a:rPr lang="en-US" sz="2600" dirty="0"/>
              <a:t>The Jews knew the OT Prophecies</a:t>
            </a:r>
          </a:p>
          <a:p>
            <a:pPr marL="285750" indent="-285750">
              <a:buFont typeface="Arial" panose="020B0604020202020204" pitchFamily="34" charset="0"/>
              <a:buChar char="•"/>
            </a:pPr>
            <a:r>
              <a:rPr lang="en-US" sz="2600" dirty="0"/>
              <a:t>Many had been witnesses to the events surrounding Jesus for the previous 50 days</a:t>
            </a:r>
          </a:p>
          <a:p>
            <a:pPr marL="285750" indent="-285750">
              <a:buFont typeface="Arial" panose="020B0604020202020204" pitchFamily="34" charset="0"/>
              <a:buChar char="•"/>
            </a:pPr>
            <a:r>
              <a:rPr lang="en-US" sz="2600" dirty="0"/>
              <a:t>All present were able to see and hear indisputable evidence of the truth of Peter’s words.</a:t>
            </a:r>
          </a:p>
          <a:p>
            <a:pPr marL="285750" indent="-285750">
              <a:buFont typeface="Arial" panose="020B0604020202020204" pitchFamily="34" charset="0"/>
              <a:buChar char="•"/>
            </a:pPr>
            <a:r>
              <a:rPr lang="en-US" sz="2600" dirty="0"/>
              <a:t>If not David, then who?</a:t>
            </a:r>
          </a:p>
          <a:p>
            <a:pPr marL="285750" indent="-285750">
              <a:buFont typeface="Arial" panose="020B0604020202020204" pitchFamily="34" charset="0"/>
              <a:buChar char="•"/>
            </a:pPr>
            <a:r>
              <a:rPr lang="en-US" sz="2600" dirty="0"/>
              <a:t>Did the Apostles provide enough proof for </a:t>
            </a:r>
            <a:r>
              <a:rPr lang="en-US" sz="2600"/>
              <a:t>the Jewish multitude </a:t>
            </a:r>
            <a:r>
              <a:rPr lang="en-US" sz="2600" dirty="0"/>
              <a:t>to accept Jesus as the Messiah?</a:t>
            </a:r>
          </a:p>
        </p:txBody>
      </p:sp>
    </p:spTree>
    <p:extLst>
      <p:ext uri="{BB962C8B-B14F-4D97-AF65-F5344CB8AC3E}">
        <p14:creationId xmlns:p14="http://schemas.microsoft.com/office/powerpoint/2010/main" val="28326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2:37</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600" b="0" i="0" dirty="0">
                <a:solidFill>
                  <a:srgbClr val="000000"/>
                </a:solidFill>
                <a:effectLst/>
              </a:rPr>
              <a:t>Now when they heard </a:t>
            </a:r>
            <a:r>
              <a:rPr lang="en-US" sz="2600" b="0" i="1" dirty="0">
                <a:solidFill>
                  <a:srgbClr val="000000"/>
                </a:solidFill>
                <a:effectLst/>
              </a:rPr>
              <a:t>this,</a:t>
            </a:r>
            <a:r>
              <a:rPr lang="en-US" sz="2600" b="0" i="0" dirty="0">
                <a:solidFill>
                  <a:srgbClr val="000000"/>
                </a:solidFill>
                <a:effectLst/>
              </a:rPr>
              <a:t> they were cut to the heart, and said to Peter and the rest of the apostles, “Men </a:t>
            </a:r>
            <a:r>
              <a:rPr lang="en-US" sz="2600" b="0" i="1" dirty="0">
                <a:solidFill>
                  <a:srgbClr val="000000"/>
                </a:solidFill>
                <a:effectLst/>
              </a:rPr>
              <a:t>and</a:t>
            </a:r>
            <a:r>
              <a:rPr lang="en-US" sz="2600" b="0" i="0" dirty="0">
                <a:solidFill>
                  <a:srgbClr val="000000"/>
                </a:solidFill>
                <a:effectLst/>
              </a:rPr>
              <a:t> brethren, what shall we do?”</a:t>
            </a:r>
          </a:p>
          <a:p>
            <a:pPr marL="0" indent="0">
              <a:buNone/>
            </a:pPr>
            <a:endParaRPr lang="en-US" dirty="0"/>
          </a:p>
        </p:txBody>
      </p:sp>
    </p:spTree>
    <p:extLst>
      <p:ext uri="{BB962C8B-B14F-4D97-AF65-F5344CB8AC3E}">
        <p14:creationId xmlns:p14="http://schemas.microsoft.com/office/powerpoint/2010/main" val="144247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465CC-147E-88B4-0529-015022ABB60E}"/>
              </a:ext>
            </a:extLst>
          </p:cNvPr>
          <p:cNvSpPr>
            <a:spLocks noGrp="1"/>
          </p:cNvSpPr>
          <p:nvPr>
            <p:ph idx="1"/>
          </p:nvPr>
        </p:nvSpPr>
        <p:spPr>
          <a:xfrm>
            <a:off x="457200" y="1676400"/>
            <a:ext cx="8229600" cy="3352800"/>
          </a:xfrm>
        </p:spPr>
        <p:txBody>
          <a:bodyPr>
            <a:normAutofit/>
          </a:bodyPr>
          <a:lstStyle/>
          <a:p>
            <a:pPr marL="0" indent="0" algn="ctr">
              <a:buNone/>
            </a:pPr>
            <a:r>
              <a:rPr lang="en-US" sz="8500" dirty="0"/>
              <a:t>PART I:  </a:t>
            </a:r>
          </a:p>
          <a:p>
            <a:pPr marL="0" indent="0" algn="ctr">
              <a:buNone/>
            </a:pPr>
            <a:r>
              <a:rPr lang="en-US" sz="8500" dirty="0">
                <a:solidFill>
                  <a:srgbClr val="C00000"/>
                </a:solidFill>
              </a:rPr>
              <a:t>Prophecy</a:t>
            </a:r>
          </a:p>
        </p:txBody>
      </p:sp>
    </p:spTree>
    <p:extLst>
      <p:ext uri="{BB962C8B-B14F-4D97-AF65-F5344CB8AC3E}">
        <p14:creationId xmlns:p14="http://schemas.microsoft.com/office/powerpoint/2010/main" val="127220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2:16-18</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a:xfrm>
            <a:off x="457200" y="1600200"/>
            <a:ext cx="8229600" cy="3886200"/>
          </a:xfrm>
        </p:spPr>
        <p:txBody>
          <a:bodyPr>
            <a:normAutofit lnSpcReduction="10000"/>
          </a:bodyPr>
          <a:lstStyle/>
          <a:p>
            <a:pPr marL="0" indent="0" algn="l">
              <a:buNone/>
            </a:pPr>
            <a:r>
              <a:rPr lang="en-US" sz="2600" b="0" i="0" dirty="0">
                <a:solidFill>
                  <a:srgbClr val="000000"/>
                </a:solidFill>
                <a:effectLst/>
              </a:rPr>
              <a:t>But this is what was spoken by the prophet </a:t>
            </a:r>
            <a:r>
              <a:rPr lang="en-US" sz="2600" b="1" i="0" u="sng" dirty="0">
                <a:solidFill>
                  <a:srgbClr val="000000"/>
                </a:solidFill>
                <a:effectLst/>
              </a:rPr>
              <a:t>Joel</a:t>
            </a:r>
            <a:r>
              <a:rPr lang="en-US" sz="2600" b="0" i="0" dirty="0">
                <a:solidFill>
                  <a:srgbClr val="000000"/>
                </a:solidFill>
                <a:effectLst/>
              </a:rPr>
              <a:t>:</a:t>
            </a:r>
          </a:p>
          <a:p>
            <a:pPr marL="0" indent="0" algn="l">
              <a:buNone/>
            </a:pPr>
            <a:r>
              <a:rPr lang="en-US" sz="2600" b="1" i="0" baseline="30000" dirty="0">
                <a:solidFill>
                  <a:srgbClr val="000000"/>
                </a:solidFill>
                <a:effectLst/>
              </a:rPr>
              <a:t>17 </a:t>
            </a:r>
            <a:r>
              <a:rPr lang="en-US" sz="2600" b="0" i="0" dirty="0">
                <a:solidFill>
                  <a:srgbClr val="000000"/>
                </a:solidFill>
                <a:effectLst/>
              </a:rPr>
              <a:t>‘And it shall come to pass in the last days, says God,</a:t>
            </a:r>
            <a:br>
              <a:rPr lang="en-US" sz="2600" b="0" i="0" dirty="0">
                <a:solidFill>
                  <a:srgbClr val="000000"/>
                </a:solidFill>
                <a:effectLst/>
              </a:rPr>
            </a:br>
            <a:r>
              <a:rPr lang="en-US" sz="2600" b="0" i="0" dirty="0">
                <a:solidFill>
                  <a:srgbClr val="000000"/>
                </a:solidFill>
                <a:effectLst/>
              </a:rPr>
              <a:t>That I will pour out of My Spirit on all flesh;</a:t>
            </a:r>
            <a:br>
              <a:rPr lang="en-US" sz="2600" b="0" i="0" dirty="0">
                <a:solidFill>
                  <a:srgbClr val="000000"/>
                </a:solidFill>
                <a:effectLst/>
              </a:rPr>
            </a:br>
            <a:r>
              <a:rPr lang="en-US" sz="2600" b="0" i="0" dirty="0">
                <a:solidFill>
                  <a:srgbClr val="000000"/>
                </a:solidFill>
                <a:effectLst/>
              </a:rPr>
              <a:t>Your sons and your daughters shall prophesy,</a:t>
            </a:r>
            <a:br>
              <a:rPr lang="en-US" sz="2600" b="0" i="0" dirty="0">
                <a:solidFill>
                  <a:srgbClr val="000000"/>
                </a:solidFill>
                <a:effectLst/>
              </a:rPr>
            </a:br>
            <a:r>
              <a:rPr lang="en-US" sz="2600" b="0" i="0" dirty="0">
                <a:solidFill>
                  <a:srgbClr val="000000"/>
                </a:solidFill>
                <a:effectLst/>
              </a:rPr>
              <a:t>Your young men shall see visions,</a:t>
            </a:r>
            <a:br>
              <a:rPr lang="en-US" sz="2600" b="0" i="0" dirty="0">
                <a:solidFill>
                  <a:srgbClr val="000000"/>
                </a:solidFill>
                <a:effectLst/>
              </a:rPr>
            </a:br>
            <a:r>
              <a:rPr lang="en-US" sz="2600" b="0" i="0" dirty="0">
                <a:solidFill>
                  <a:srgbClr val="000000"/>
                </a:solidFill>
                <a:effectLst/>
              </a:rPr>
              <a:t>Your old men shall dream dreams.</a:t>
            </a:r>
            <a:br>
              <a:rPr lang="en-US" sz="2600" b="0" i="0" dirty="0">
                <a:solidFill>
                  <a:srgbClr val="000000"/>
                </a:solidFill>
                <a:effectLst/>
              </a:rPr>
            </a:br>
            <a:r>
              <a:rPr lang="en-US" sz="2600" b="1" i="0" baseline="30000" dirty="0">
                <a:solidFill>
                  <a:srgbClr val="000000"/>
                </a:solidFill>
                <a:effectLst/>
              </a:rPr>
              <a:t>18 </a:t>
            </a:r>
            <a:r>
              <a:rPr lang="en-US" sz="2600" b="0" i="0" dirty="0">
                <a:solidFill>
                  <a:srgbClr val="000000"/>
                </a:solidFill>
                <a:effectLst/>
              </a:rPr>
              <a:t>And on My menservants and on My maidservants</a:t>
            </a:r>
            <a:br>
              <a:rPr lang="en-US" sz="2600" b="0" i="0" dirty="0">
                <a:solidFill>
                  <a:srgbClr val="000000"/>
                </a:solidFill>
                <a:effectLst/>
              </a:rPr>
            </a:br>
            <a:r>
              <a:rPr lang="en-US" sz="2600" b="0" i="0" dirty="0">
                <a:solidFill>
                  <a:srgbClr val="000000"/>
                </a:solidFill>
                <a:effectLst/>
              </a:rPr>
              <a:t>I will pour out My Spirit in those days;</a:t>
            </a:r>
            <a:br>
              <a:rPr lang="en-US" sz="2600" b="0" i="0" dirty="0">
                <a:solidFill>
                  <a:srgbClr val="000000"/>
                </a:solidFill>
                <a:effectLst/>
              </a:rPr>
            </a:br>
            <a:r>
              <a:rPr lang="en-US" sz="2600" b="0" i="0" dirty="0">
                <a:solidFill>
                  <a:srgbClr val="000000"/>
                </a:solidFill>
                <a:effectLst/>
              </a:rPr>
              <a:t>And they shall prophesy.</a:t>
            </a:r>
            <a:br>
              <a:rPr lang="en-US" sz="2600" b="0" i="0" dirty="0">
                <a:solidFill>
                  <a:srgbClr val="000000"/>
                </a:solidFill>
                <a:effectLst/>
              </a:rPr>
            </a:br>
            <a:endParaRPr lang="en-US" sz="2600" b="1" i="0" baseline="30000" dirty="0">
              <a:solidFill>
                <a:srgbClr val="000000"/>
              </a:solidFill>
              <a:effectLst/>
            </a:endParaRPr>
          </a:p>
          <a:p>
            <a:pPr marL="0" indent="0">
              <a:buNone/>
            </a:pPr>
            <a:endParaRPr lang="en-US" dirty="0"/>
          </a:p>
        </p:txBody>
      </p:sp>
      <p:sp>
        <p:nvSpPr>
          <p:cNvPr id="4" name="TextBox 3">
            <a:extLst>
              <a:ext uri="{FF2B5EF4-FFF2-40B4-BE49-F238E27FC236}">
                <a16:creationId xmlns:a16="http://schemas.microsoft.com/office/drawing/2014/main" id="{B443B05B-93F4-EE06-DC34-25CCA31BC5BD}"/>
              </a:ext>
            </a:extLst>
          </p:cNvPr>
          <p:cNvSpPr txBox="1"/>
          <p:nvPr/>
        </p:nvSpPr>
        <p:spPr>
          <a:xfrm>
            <a:off x="609600" y="5181600"/>
            <a:ext cx="7543800" cy="892552"/>
          </a:xfrm>
          <a:prstGeom prst="rect">
            <a:avLst/>
          </a:prstGeom>
          <a:solidFill>
            <a:srgbClr val="FFFF00"/>
          </a:solidFill>
        </p:spPr>
        <p:txBody>
          <a:bodyPr wrap="square" rtlCol="0">
            <a:spAutoFit/>
          </a:bodyPr>
          <a:lstStyle/>
          <a:p>
            <a:pPr algn="ctr"/>
            <a:r>
              <a:rPr lang="en-US" sz="2600" dirty="0"/>
              <a:t>Peter quoted from the Greek translation, explaining subtle differences.</a:t>
            </a:r>
          </a:p>
        </p:txBody>
      </p:sp>
    </p:spTree>
    <p:extLst>
      <p:ext uri="{BB962C8B-B14F-4D97-AF65-F5344CB8AC3E}">
        <p14:creationId xmlns:p14="http://schemas.microsoft.com/office/powerpoint/2010/main" val="155723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9E585-22C6-7E77-3C36-9F75E35BBD89}"/>
              </a:ext>
            </a:extLst>
          </p:cNvPr>
          <p:cNvSpPr>
            <a:spLocks noGrp="1"/>
          </p:cNvSpPr>
          <p:nvPr>
            <p:ph type="title"/>
          </p:nvPr>
        </p:nvSpPr>
        <p:spPr/>
        <p:txBody>
          <a:bodyPr/>
          <a:lstStyle/>
          <a:p>
            <a:r>
              <a:rPr lang="en-US" b="1" dirty="0"/>
              <a:t>Joel 2:28-32</a:t>
            </a:r>
          </a:p>
        </p:txBody>
      </p:sp>
      <p:sp>
        <p:nvSpPr>
          <p:cNvPr id="3" name="Content Placeholder 2">
            <a:extLst>
              <a:ext uri="{FF2B5EF4-FFF2-40B4-BE49-F238E27FC236}">
                <a16:creationId xmlns:a16="http://schemas.microsoft.com/office/drawing/2014/main" id="{7A4F34DF-B354-30F1-B8C7-05E39676DC47}"/>
              </a:ext>
            </a:extLst>
          </p:cNvPr>
          <p:cNvSpPr>
            <a:spLocks noGrp="1"/>
          </p:cNvSpPr>
          <p:nvPr>
            <p:ph idx="1"/>
          </p:nvPr>
        </p:nvSpPr>
        <p:spPr>
          <a:xfrm>
            <a:off x="457200" y="1600200"/>
            <a:ext cx="8229600" cy="609600"/>
          </a:xfrm>
        </p:spPr>
        <p:txBody>
          <a:bodyPr>
            <a:normAutofit/>
          </a:bodyPr>
          <a:lstStyle/>
          <a:p>
            <a:r>
              <a:rPr lang="en-US" sz="2800" dirty="0"/>
              <a:t>Compare Text</a:t>
            </a:r>
          </a:p>
        </p:txBody>
      </p:sp>
    </p:spTree>
    <p:extLst>
      <p:ext uri="{BB962C8B-B14F-4D97-AF65-F5344CB8AC3E}">
        <p14:creationId xmlns:p14="http://schemas.microsoft.com/office/powerpoint/2010/main" val="2009415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00DE8-8367-1696-70B0-4DA89D38363E}"/>
              </a:ext>
            </a:extLst>
          </p:cNvPr>
          <p:cNvSpPr>
            <a:spLocks noGrp="1"/>
          </p:cNvSpPr>
          <p:nvPr>
            <p:ph type="title"/>
          </p:nvPr>
        </p:nvSpPr>
        <p:spPr/>
        <p:txBody>
          <a:bodyPr/>
          <a:lstStyle/>
          <a:p>
            <a:r>
              <a:rPr lang="en-US" b="1" dirty="0"/>
              <a:t>Major Points</a:t>
            </a:r>
          </a:p>
        </p:txBody>
      </p:sp>
      <p:sp>
        <p:nvSpPr>
          <p:cNvPr id="3" name="Content Placeholder 2">
            <a:extLst>
              <a:ext uri="{FF2B5EF4-FFF2-40B4-BE49-F238E27FC236}">
                <a16:creationId xmlns:a16="http://schemas.microsoft.com/office/drawing/2014/main" id="{7BD15656-C074-ACF9-BCA1-574C6171172F}"/>
              </a:ext>
            </a:extLst>
          </p:cNvPr>
          <p:cNvSpPr>
            <a:spLocks noGrp="1"/>
          </p:cNvSpPr>
          <p:nvPr>
            <p:ph idx="1"/>
          </p:nvPr>
        </p:nvSpPr>
        <p:spPr/>
        <p:txBody>
          <a:bodyPr>
            <a:normAutofit/>
          </a:bodyPr>
          <a:lstStyle/>
          <a:p>
            <a:pPr marL="457200" indent="-457200">
              <a:buAutoNum type="arabicPeriod"/>
            </a:pPr>
            <a:r>
              <a:rPr lang="en-US" sz="2600" dirty="0">
                <a:latin typeface="Arial" panose="020B0604020202020204" pitchFamily="34" charset="0"/>
                <a:cs typeface="Arial" panose="020B0604020202020204" pitchFamily="34" charset="0"/>
              </a:rPr>
              <a:t>For those that knew the prophets, this was expected!</a:t>
            </a:r>
          </a:p>
          <a:p>
            <a:pPr marL="457200" indent="-457200">
              <a:buAutoNum type="arabicPeriod"/>
            </a:pPr>
            <a:r>
              <a:rPr lang="en-US" sz="2600" dirty="0">
                <a:latin typeface="Arial" panose="020B0604020202020204" pitchFamily="34" charset="0"/>
                <a:cs typeface="Arial" panose="020B0604020202020204" pitchFamily="34" charset="0"/>
              </a:rPr>
              <a:t>The Spirit would be poured out on “all flesh”, eventually to include Gentiles.</a:t>
            </a:r>
          </a:p>
          <a:p>
            <a:pPr marL="457200" indent="-457200">
              <a:buAutoNum type="arabicPeriod"/>
            </a:pPr>
            <a:r>
              <a:rPr lang="en-US" sz="2600" dirty="0">
                <a:latin typeface="Arial" panose="020B0604020202020204" pitchFamily="34" charset="0"/>
                <a:cs typeface="Arial" panose="020B0604020202020204" pitchFamily="34" charset="0"/>
              </a:rPr>
              <a:t>Not just prophets, priests and kings would receive the Spirit.</a:t>
            </a:r>
          </a:p>
          <a:p>
            <a:pPr marL="457200" indent="-457200">
              <a:buAutoNum type="arabicPeriod"/>
            </a:pPr>
            <a:r>
              <a:rPr lang="en-US" sz="2600" dirty="0">
                <a:latin typeface="Arial" panose="020B0604020202020204" pitchFamily="34" charset="0"/>
                <a:cs typeface="Arial" panose="020B0604020202020204" pitchFamily="34" charset="0"/>
              </a:rPr>
              <a:t>This would occur in “those days”, a time appointed by God.</a:t>
            </a:r>
          </a:p>
          <a:p>
            <a:pPr marL="457200" indent="-457200">
              <a:buAutoNum type="arabicPeriod"/>
            </a:pPr>
            <a:r>
              <a:rPr lang="en-US" sz="2600" dirty="0">
                <a:latin typeface="Arial" panose="020B0604020202020204" pitchFamily="34" charset="0"/>
                <a:cs typeface="Arial" panose="020B0604020202020204" pitchFamily="34" charset="0"/>
              </a:rPr>
              <a:t>Young’s Literal Translation of v.16:  “</a:t>
            </a:r>
            <a:r>
              <a:rPr lang="en-US" sz="2600" b="0" i="0" dirty="0">
                <a:solidFill>
                  <a:srgbClr val="000000"/>
                </a:solidFill>
                <a:effectLst/>
                <a:latin typeface="Arial" panose="020B0604020202020204" pitchFamily="34" charset="0"/>
                <a:cs typeface="Arial" panose="020B0604020202020204" pitchFamily="34" charset="0"/>
              </a:rPr>
              <a:t>But this is that” </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70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45C6-7FED-1DEA-E003-81FDB91C0A2E}"/>
              </a:ext>
            </a:extLst>
          </p:cNvPr>
          <p:cNvSpPr>
            <a:spLocks noGrp="1"/>
          </p:cNvSpPr>
          <p:nvPr>
            <p:ph type="title"/>
          </p:nvPr>
        </p:nvSpPr>
        <p:spPr/>
        <p:txBody>
          <a:bodyPr/>
          <a:lstStyle/>
          <a:p>
            <a:r>
              <a:rPr lang="en-US" b="1" dirty="0"/>
              <a:t>Acts 2:19-21</a:t>
            </a:r>
          </a:p>
        </p:txBody>
      </p:sp>
      <p:sp>
        <p:nvSpPr>
          <p:cNvPr id="3" name="Content Placeholder 2">
            <a:extLst>
              <a:ext uri="{FF2B5EF4-FFF2-40B4-BE49-F238E27FC236}">
                <a16:creationId xmlns:a16="http://schemas.microsoft.com/office/drawing/2014/main" id="{6A9C8335-7303-6B16-4E2A-F69BF05F581D}"/>
              </a:ext>
            </a:extLst>
          </p:cNvPr>
          <p:cNvSpPr>
            <a:spLocks noGrp="1"/>
          </p:cNvSpPr>
          <p:nvPr>
            <p:ph idx="1"/>
          </p:nvPr>
        </p:nvSpPr>
        <p:spPr/>
        <p:txBody>
          <a:bodyPr>
            <a:normAutofit/>
          </a:bodyPr>
          <a:lstStyle/>
          <a:p>
            <a:pPr marL="0" indent="0" algn="l">
              <a:buNone/>
            </a:pPr>
            <a:r>
              <a:rPr lang="en-US" sz="2600" b="0" i="0" dirty="0">
                <a:solidFill>
                  <a:srgbClr val="000000"/>
                </a:solidFill>
                <a:effectLst/>
              </a:rPr>
              <a:t>I will show wonders in heaven above</a:t>
            </a:r>
            <a:br>
              <a:rPr lang="en-US" sz="2600" b="0" i="0" dirty="0">
                <a:solidFill>
                  <a:srgbClr val="000000"/>
                </a:solidFill>
                <a:effectLst/>
              </a:rPr>
            </a:br>
            <a:r>
              <a:rPr lang="en-US" sz="2600" b="0" i="0" dirty="0">
                <a:solidFill>
                  <a:srgbClr val="000000"/>
                </a:solidFill>
                <a:effectLst/>
              </a:rPr>
              <a:t>And signs in the earth beneath:</a:t>
            </a:r>
            <a:br>
              <a:rPr lang="en-US" sz="2600" b="0" i="0" dirty="0">
                <a:solidFill>
                  <a:srgbClr val="000000"/>
                </a:solidFill>
                <a:effectLst/>
              </a:rPr>
            </a:br>
            <a:r>
              <a:rPr lang="en-US" sz="2600" b="0" i="0" dirty="0">
                <a:solidFill>
                  <a:srgbClr val="000000"/>
                </a:solidFill>
                <a:effectLst/>
              </a:rPr>
              <a:t>Blood and fire and vapor of smoke.</a:t>
            </a:r>
            <a:br>
              <a:rPr lang="en-US" sz="2600" b="0" i="0" dirty="0">
                <a:solidFill>
                  <a:srgbClr val="000000"/>
                </a:solidFill>
                <a:effectLst/>
              </a:rPr>
            </a:br>
            <a:r>
              <a:rPr lang="en-US" sz="2600" b="1" i="0" baseline="30000" dirty="0">
                <a:solidFill>
                  <a:srgbClr val="000000"/>
                </a:solidFill>
                <a:effectLst/>
              </a:rPr>
              <a:t>20 </a:t>
            </a:r>
            <a:r>
              <a:rPr lang="en-US" sz="2600" b="0" i="0" dirty="0">
                <a:solidFill>
                  <a:srgbClr val="000000"/>
                </a:solidFill>
                <a:effectLst/>
              </a:rPr>
              <a:t>The sun shall be turned into darkness,</a:t>
            </a:r>
            <a:br>
              <a:rPr lang="en-US" sz="2600" b="0" i="0" dirty="0">
                <a:solidFill>
                  <a:srgbClr val="000000"/>
                </a:solidFill>
                <a:effectLst/>
              </a:rPr>
            </a:br>
            <a:r>
              <a:rPr lang="en-US" sz="2600" b="0" i="0" dirty="0">
                <a:solidFill>
                  <a:srgbClr val="000000"/>
                </a:solidFill>
                <a:effectLst/>
              </a:rPr>
              <a:t>And the moon into blood,</a:t>
            </a:r>
            <a:br>
              <a:rPr lang="en-US" sz="2600" b="0" i="0" dirty="0">
                <a:solidFill>
                  <a:srgbClr val="000000"/>
                </a:solidFill>
                <a:effectLst/>
              </a:rPr>
            </a:br>
            <a:r>
              <a:rPr lang="en-US" sz="2600" b="0" i="0" dirty="0">
                <a:solidFill>
                  <a:srgbClr val="000000"/>
                </a:solidFill>
                <a:effectLst/>
              </a:rPr>
              <a:t>Before the coming of the great and awesome day of the </a:t>
            </a:r>
            <a:r>
              <a:rPr lang="en-US" sz="2600" b="0" i="0" cap="small" dirty="0">
                <a:solidFill>
                  <a:srgbClr val="000000"/>
                </a:solidFill>
                <a:effectLst/>
              </a:rPr>
              <a:t>Lord</a:t>
            </a:r>
            <a:r>
              <a:rPr lang="en-US" sz="2600" b="0" i="0" dirty="0">
                <a:solidFill>
                  <a:srgbClr val="000000"/>
                </a:solidFill>
                <a:effectLst/>
              </a:rPr>
              <a:t>.</a:t>
            </a:r>
            <a:br>
              <a:rPr lang="en-US" sz="2600" b="0" i="0" dirty="0">
                <a:solidFill>
                  <a:srgbClr val="000000"/>
                </a:solidFill>
                <a:effectLst/>
              </a:rPr>
            </a:br>
            <a:r>
              <a:rPr lang="en-US" sz="2600" b="1" i="0" baseline="30000" dirty="0">
                <a:solidFill>
                  <a:srgbClr val="000000"/>
                </a:solidFill>
                <a:effectLst/>
              </a:rPr>
              <a:t>21 </a:t>
            </a:r>
            <a:r>
              <a:rPr lang="en-US" sz="2600" b="0" i="0" dirty="0">
                <a:solidFill>
                  <a:srgbClr val="000000"/>
                </a:solidFill>
                <a:effectLst/>
              </a:rPr>
              <a:t>And it shall come to pass</a:t>
            </a:r>
            <a:br>
              <a:rPr lang="en-US" sz="2600" b="0" i="0" dirty="0">
                <a:solidFill>
                  <a:srgbClr val="000000"/>
                </a:solidFill>
                <a:effectLst/>
              </a:rPr>
            </a:br>
            <a:r>
              <a:rPr lang="en-US" sz="2600" b="0" i="1" dirty="0">
                <a:solidFill>
                  <a:srgbClr val="000000"/>
                </a:solidFill>
                <a:effectLst/>
              </a:rPr>
              <a:t>That</a:t>
            </a:r>
            <a:r>
              <a:rPr lang="en-US" sz="2600" b="0" i="0" dirty="0">
                <a:solidFill>
                  <a:srgbClr val="000000"/>
                </a:solidFill>
                <a:effectLst/>
              </a:rPr>
              <a:t> whoever calls on the name of the </a:t>
            </a:r>
            <a:r>
              <a:rPr lang="en-US" sz="2600" b="0" i="0" cap="small" dirty="0">
                <a:solidFill>
                  <a:srgbClr val="000000"/>
                </a:solidFill>
                <a:effectLst/>
              </a:rPr>
              <a:t>Lord</a:t>
            </a:r>
            <a:br>
              <a:rPr lang="en-US" sz="2600" b="0" i="0" dirty="0">
                <a:solidFill>
                  <a:srgbClr val="000000"/>
                </a:solidFill>
                <a:effectLst/>
              </a:rPr>
            </a:br>
            <a:r>
              <a:rPr lang="en-US" sz="2600" b="0" i="0" dirty="0">
                <a:solidFill>
                  <a:srgbClr val="000000"/>
                </a:solidFill>
                <a:effectLst/>
              </a:rPr>
              <a:t>Shall be saved.’</a:t>
            </a:r>
          </a:p>
          <a:p>
            <a:pPr marL="0" indent="0" algn="l">
              <a:buNone/>
            </a:pPr>
            <a:endParaRPr lang="en-US" b="1" i="0" baseline="30000" dirty="0">
              <a:solidFill>
                <a:srgbClr val="000000"/>
              </a:solidFill>
              <a:effectLst/>
              <a:latin typeface="system-ui"/>
            </a:endParaRPr>
          </a:p>
          <a:p>
            <a:pPr marL="0" indent="0">
              <a:buNone/>
            </a:pPr>
            <a:endParaRPr lang="en-US" dirty="0"/>
          </a:p>
        </p:txBody>
      </p:sp>
    </p:spTree>
    <p:extLst>
      <p:ext uri="{BB962C8B-B14F-4D97-AF65-F5344CB8AC3E}">
        <p14:creationId xmlns:p14="http://schemas.microsoft.com/office/powerpoint/2010/main" val="107866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00DE8-8367-1696-70B0-4DA89D38363E}"/>
              </a:ext>
            </a:extLst>
          </p:cNvPr>
          <p:cNvSpPr>
            <a:spLocks noGrp="1"/>
          </p:cNvSpPr>
          <p:nvPr>
            <p:ph type="title"/>
          </p:nvPr>
        </p:nvSpPr>
        <p:spPr/>
        <p:txBody>
          <a:bodyPr/>
          <a:lstStyle/>
          <a:p>
            <a:r>
              <a:rPr lang="en-US" b="1" dirty="0"/>
              <a:t>Major Points</a:t>
            </a:r>
          </a:p>
        </p:txBody>
      </p:sp>
      <p:sp>
        <p:nvSpPr>
          <p:cNvPr id="3" name="Content Placeholder 2">
            <a:extLst>
              <a:ext uri="{FF2B5EF4-FFF2-40B4-BE49-F238E27FC236}">
                <a16:creationId xmlns:a16="http://schemas.microsoft.com/office/drawing/2014/main" id="{7BD15656-C074-ACF9-BCA1-574C6171172F}"/>
              </a:ext>
            </a:extLst>
          </p:cNvPr>
          <p:cNvSpPr>
            <a:spLocks noGrp="1"/>
          </p:cNvSpPr>
          <p:nvPr>
            <p:ph idx="1"/>
          </p:nvPr>
        </p:nvSpPr>
        <p:spPr>
          <a:xfrm>
            <a:off x="457200" y="1600200"/>
            <a:ext cx="8229600" cy="2590800"/>
          </a:xfrm>
        </p:spPr>
        <p:txBody>
          <a:bodyPr>
            <a:normAutofit/>
          </a:bodyPr>
          <a:lstStyle/>
          <a:p>
            <a:pPr marL="457200" indent="-457200">
              <a:buAutoNum type="arabicPeriod"/>
            </a:pPr>
            <a:r>
              <a:rPr lang="en-US" sz="2600" dirty="0">
                <a:latin typeface="Arial" panose="020B0604020202020204" pitchFamily="34" charset="0"/>
                <a:cs typeface="Arial" panose="020B0604020202020204" pitchFamily="34" charset="0"/>
              </a:rPr>
              <a:t>Signs and wonders would be seen on the Earth that could not be explained.</a:t>
            </a:r>
          </a:p>
          <a:p>
            <a:pPr marL="457200" indent="-457200">
              <a:buAutoNum type="arabicPeriod"/>
            </a:pPr>
            <a:r>
              <a:rPr lang="en-US" sz="2600" dirty="0">
                <a:latin typeface="Arial" panose="020B0604020202020204" pitchFamily="34" charset="0"/>
                <a:cs typeface="Arial" panose="020B0604020202020204" pitchFamily="34" charset="0"/>
              </a:rPr>
              <a:t>The oft spoken of “Day of the Lord” would find fulfillment in these last days.</a:t>
            </a:r>
          </a:p>
          <a:p>
            <a:pPr marL="457200" indent="-457200">
              <a:buAutoNum type="arabicPeriod"/>
            </a:pPr>
            <a:r>
              <a:rPr lang="en-US" sz="2600" dirty="0">
                <a:latin typeface="Arial" panose="020B0604020202020204" pitchFamily="34" charset="0"/>
                <a:cs typeface="Arial" panose="020B0604020202020204" pitchFamily="34" charset="0"/>
              </a:rPr>
              <a:t>Salvation would be made possible for all.</a:t>
            </a:r>
          </a:p>
        </p:txBody>
      </p:sp>
    </p:spTree>
    <p:extLst>
      <p:ext uri="{BB962C8B-B14F-4D97-AF65-F5344CB8AC3E}">
        <p14:creationId xmlns:p14="http://schemas.microsoft.com/office/powerpoint/2010/main" val="325918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4037</TotalTime>
  <Words>1437</Words>
  <Application>Microsoft Office PowerPoint</Application>
  <PresentationFormat>On-screen Show (4:3)</PresentationFormat>
  <Paragraphs>109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system-ui</vt:lpstr>
      <vt:lpstr>Clarity</vt:lpstr>
      <vt:lpstr>PowerPoint Presentation</vt:lpstr>
      <vt:lpstr>”Peter’s Sermon”</vt:lpstr>
      <vt:lpstr>Acts 2:14-15</vt:lpstr>
      <vt:lpstr>PowerPoint Presentation</vt:lpstr>
      <vt:lpstr>Acts 2:16-18</vt:lpstr>
      <vt:lpstr>Joel 2:28-32</vt:lpstr>
      <vt:lpstr>Major Points</vt:lpstr>
      <vt:lpstr>Acts 2:19-21</vt:lpstr>
      <vt:lpstr>Major Points</vt:lpstr>
      <vt:lpstr>Joel 2:32b</vt:lpstr>
      <vt:lpstr>OT Prophecy</vt:lpstr>
      <vt:lpstr>Acts 2:14</vt:lpstr>
      <vt:lpstr>PowerPoint Presentation</vt:lpstr>
      <vt:lpstr>Acts 2:22-24</vt:lpstr>
      <vt:lpstr>PowerPoint Presentation</vt:lpstr>
      <vt:lpstr>PowerPoint Presentation</vt:lpstr>
      <vt:lpstr>PowerPoint Presentation</vt:lpstr>
      <vt:lpstr>Acts 2:25-28</vt:lpstr>
      <vt:lpstr>Psalm 16:8-11</vt:lpstr>
      <vt:lpstr>Indisputable Proof!</vt:lpstr>
      <vt:lpstr>Matthew 12:23</vt:lpstr>
      <vt:lpstr>PowerPoint Presentation</vt:lpstr>
      <vt:lpstr>Acts 2:29-31</vt:lpstr>
      <vt:lpstr>Psalm 132:10-11</vt:lpstr>
      <vt:lpstr>Acts 2:32-33</vt:lpstr>
      <vt:lpstr>PowerPoint Presentation</vt:lpstr>
      <vt:lpstr>Acts 2:34-35</vt:lpstr>
      <vt:lpstr>Psalm 68:18</vt:lpstr>
      <vt:lpstr>Psalm 110:1</vt:lpstr>
      <vt:lpstr>PowerPoint Presentation</vt:lpstr>
      <vt:lpstr>Acts 2:36</vt:lpstr>
      <vt:lpstr>PowerPoint Presentation</vt:lpstr>
      <vt:lpstr>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405</cp:revision>
  <cp:lastPrinted>2016-08-14T13:26:36Z</cp:lastPrinted>
  <dcterms:created xsi:type="dcterms:W3CDTF">2006-08-16T00:00:00Z</dcterms:created>
  <dcterms:modified xsi:type="dcterms:W3CDTF">2023-10-22T14:50:23Z</dcterms:modified>
</cp:coreProperties>
</file>