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380" r:id="rId2"/>
    <p:sldId id="279" r:id="rId3"/>
    <p:sldId id="386" r:id="rId4"/>
    <p:sldId id="381" r:id="rId5"/>
    <p:sldId id="392" r:id="rId6"/>
    <p:sldId id="387" r:id="rId7"/>
    <p:sldId id="393" r:id="rId8"/>
    <p:sldId id="395" r:id="rId9"/>
    <p:sldId id="400" r:id="rId10"/>
    <p:sldId id="396" r:id="rId11"/>
    <p:sldId id="401" r:id="rId12"/>
    <p:sldId id="397" r:id="rId13"/>
    <p:sldId id="398" r:id="rId14"/>
    <p:sldId id="399" r:id="rId15"/>
    <p:sldId id="390" r:id="rId16"/>
    <p:sldId id="411" r:id="rId17"/>
    <p:sldId id="402" r:id="rId18"/>
    <p:sldId id="403" r:id="rId19"/>
    <p:sldId id="404" r:id="rId20"/>
    <p:sldId id="405" r:id="rId21"/>
    <p:sldId id="406" r:id="rId22"/>
    <p:sldId id="407" r:id="rId23"/>
    <p:sldId id="391" r:id="rId24"/>
    <p:sldId id="384" r:id="rId25"/>
    <p:sldId id="385" r:id="rId26"/>
    <p:sldId id="408" r:id="rId27"/>
    <p:sldId id="409" r:id="rId28"/>
    <p:sldId id="388" r:id="rId29"/>
    <p:sldId id="410" r:id="rId30"/>
    <p:sldId id="359" r:id="rId3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527E90-FFE5-4B71-AD8B-EAAB80A8CF4C}">
          <p14:sldIdLst>
            <p14:sldId id="380"/>
            <p14:sldId id="279"/>
            <p14:sldId id="386"/>
            <p14:sldId id="381"/>
            <p14:sldId id="392"/>
            <p14:sldId id="387"/>
            <p14:sldId id="393"/>
            <p14:sldId id="395"/>
            <p14:sldId id="400"/>
            <p14:sldId id="396"/>
            <p14:sldId id="401"/>
            <p14:sldId id="397"/>
            <p14:sldId id="398"/>
            <p14:sldId id="399"/>
            <p14:sldId id="390"/>
            <p14:sldId id="411"/>
            <p14:sldId id="402"/>
            <p14:sldId id="403"/>
            <p14:sldId id="404"/>
            <p14:sldId id="405"/>
            <p14:sldId id="406"/>
            <p14:sldId id="407"/>
            <p14:sldId id="391"/>
            <p14:sldId id="384"/>
            <p14:sldId id="385"/>
            <p14:sldId id="408"/>
            <p14:sldId id="409"/>
            <p14:sldId id="388"/>
            <p14:sldId id="410"/>
            <p14:sldId id="359"/>
          </p14:sldIdLst>
        </p14:section>
        <p14:section name="Untitled Section" id="{2B0DECD1-BFD4-49EE-8915-87225E4093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C2D1F-D01A-4418-AAED-27CC4B244FF1}" v="377" dt="2023-12-27T21:24:48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105" d="100"/>
          <a:sy n="105" d="100"/>
        </p:scale>
        <p:origin x="7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Morrison" userId="a39271d66f689db8" providerId="LiveId" clId="{3CA6BF55-0EAD-484D-8045-D319FECA6581}"/>
    <pc:docChg chg="undo custSel addSld delSld modSld sldOrd modSection modNotesMaster modHandout">
      <pc:chgData name="Megan Morrison" userId="a39271d66f689db8" providerId="LiveId" clId="{3CA6BF55-0EAD-484D-8045-D319FECA6581}" dt="2023-11-30T00:38:03.958" v="1034" actId="680"/>
      <pc:docMkLst>
        <pc:docMk/>
      </pc:docMkLst>
      <pc:sldChg chg="modSp mod">
        <pc:chgData name="Megan Morrison" userId="a39271d66f689db8" providerId="LiveId" clId="{3CA6BF55-0EAD-484D-8045-D319FECA6581}" dt="2023-11-29T23:16:02.833" v="39" actId="6549"/>
        <pc:sldMkLst>
          <pc:docMk/>
          <pc:sldMk cId="3805350927" sldId="279"/>
        </pc:sldMkLst>
        <pc:spChg chg="mod">
          <ac:chgData name="Megan Morrison" userId="a39271d66f689db8" providerId="LiveId" clId="{3CA6BF55-0EAD-484D-8045-D319FECA6581}" dt="2023-11-29T23:15:52.181" v="22" actId="20577"/>
          <ac:spMkLst>
            <pc:docMk/>
            <pc:sldMk cId="3805350927" sldId="279"/>
            <ac:spMk id="2" creationId="{00000000-0000-0000-0000-000000000000}"/>
          </ac:spMkLst>
        </pc:spChg>
        <pc:spChg chg="mod">
          <ac:chgData name="Megan Morrison" userId="a39271d66f689db8" providerId="LiveId" clId="{3CA6BF55-0EAD-484D-8045-D319FECA6581}" dt="2023-11-29T23:16:02.833" v="39" actId="6549"/>
          <ac:spMkLst>
            <pc:docMk/>
            <pc:sldMk cId="3805350927" sldId="279"/>
            <ac:spMk id="3" creationId="{00000000-0000-0000-0000-000000000000}"/>
          </ac:spMkLst>
        </pc:spChg>
      </pc:sldChg>
      <pc:sldChg chg="del">
        <pc:chgData name="Megan Morrison" userId="a39271d66f689db8" providerId="LiveId" clId="{3CA6BF55-0EAD-484D-8045-D319FECA6581}" dt="2023-11-29T23:15:40.610" v="0" actId="2696"/>
        <pc:sldMkLst>
          <pc:docMk/>
          <pc:sldMk cId="1328040303" sldId="338"/>
        </pc:sldMkLst>
      </pc:sldChg>
      <pc:sldChg chg="del">
        <pc:chgData name="Megan Morrison" userId="a39271d66f689db8" providerId="LiveId" clId="{3CA6BF55-0EAD-484D-8045-D319FECA6581}" dt="2023-11-29T23:16:09.483" v="40" actId="2696"/>
        <pc:sldMkLst>
          <pc:docMk/>
          <pc:sldMk cId="442868316" sldId="339"/>
        </pc:sldMkLst>
      </pc:sldChg>
      <pc:sldChg chg="del">
        <pc:chgData name="Megan Morrison" userId="a39271d66f689db8" providerId="LiveId" clId="{3CA6BF55-0EAD-484D-8045-D319FECA6581}" dt="2023-11-30T00:37:21.013" v="1028" actId="2696"/>
        <pc:sldMkLst>
          <pc:docMk/>
          <pc:sldMk cId="3608970379" sldId="340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857466565" sldId="341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1636067253" sldId="342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931324732" sldId="343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2646747422" sldId="344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74487703" sldId="345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2512024526" sldId="346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1276322519" sldId="347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1693339240" sldId="348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3641391128" sldId="349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3595276791" sldId="350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2424472907" sldId="351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3775183216" sldId="352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2130687769" sldId="353"/>
        </pc:sldMkLst>
      </pc:sldChg>
      <pc:sldChg chg="del">
        <pc:chgData name="Megan Morrison" userId="a39271d66f689db8" providerId="LiveId" clId="{3CA6BF55-0EAD-484D-8045-D319FECA6581}" dt="2023-11-30T00:37:18.637" v="1027" actId="2696"/>
        <pc:sldMkLst>
          <pc:docMk/>
          <pc:sldMk cId="666889866" sldId="354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3089276146" sldId="355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1284951131" sldId="356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3390928217" sldId="357"/>
        </pc:sldMkLst>
      </pc:sldChg>
      <pc:sldChg chg="del">
        <pc:chgData name="Megan Morrison" userId="a39271d66f689db8" providerId="LiveId" clId="{3CA6BF55-0EAD-484D-8045-D319FECA6581}" dt="2023-11-29T23:16:15.934" v="41" actId="2696"/>
        <pc:sldMkLst>
          <pc:docMk/>
          <pc:sldMk cId="2199137492" sldId="358"/>
        </pc:sldMkLst>
      </pc:sldChg>
      <pc:sldChg chg="modSp add mod">
        <pc:chgData name="Megan Morrison" userId="a39271d66f689db8" providerId="LiveId" clId="{3CA6BF55-0EAD-484D-8045-D319FECA6581}" dt="2023-11-30T00:19:30.344" v="530" actId="14100"/>
        <pc:sldMkLst>
          <pc:docMk/>
          <pc:sldMk cId="294619126" sldId="360"/>
        </pc:sldMkLst>
        <pc:spChg chg="mod">
          <ac:chgData name="Megan Morrison" userId="a39271d66f689db8" providerId="LiveId" clId="{3CA6BF55-0EAD-484D-8045-D319FECA6581}" dt="2023-11-30T00:19:30.344" v="530" actId="14100"/>
          <ac:spMkLst>
            <pc:docMk/>
            <pc:sldMk cId="294619126" sldId="360"/>
            <ac:spMk id="3" creationId="{9FF2E2BF-FC40-F2FC-685B-0A86FC112359}"/>
          </ac:spMkLst>
        </pc:spChg>
      </pc:sldChg>
      <pc:sldChg chg="modSp new del mod">
        <pc:chgData name="Megan Morrison" userId="a39271d66f689db8" providerId="LiveId" clId="{3CA6BF55-0EAD-484D-8045-D319FECA6581}" dt="2023-11-30T00:14:40.250" v="487" actId="2696"/>
        <pc:sldMkLst>
          <pc:docMk/>
          <pc:sldMk cId="3172704045" sldId="360"/>
        </pc:sldMkLst>
        <pc:spChg chg="mod">
          <ac:chgData name="Megan Morrison" userId="a39271d66f689db8" providerId="LiveId" clId="{3CA6BF55-0EAD-484D-8045-D319FECA6581}" dt="2023-11-30T00:14:37.854" v="486" actId="20577"/>
          <ac:spMkLst>
            <pc:docMk/>
            <pc:sldMk cId="3172704045" sldId="360"/>
            <ac:spMk id="2" creationId="{94A6F765-E64F-9EAD-9B26-1B83C2FB01B9}"/>
          </ac:spMkLst>
        </pc:spChg>
        <pc:spChg chg="mod">
          <ac:chgData name="Megan Morrison" userId="a39271d66f689db8" providerId="LiveId" clId="{3CA6BF55-0EAD-484D-8045-D319FECA6581}" dt="2023-11-30T00:09:12.033" v="389" actId="21"/>
          <ac:spMkLst>
            <pc:docMk/>
            <pc:sldMk cId="3172704045" sldId="360"/>
            <ac:spMk id="3" creationId="{9FF2E2BF-FC40-F2FC-685B-0A86FC112359}"/>
          </ac:spMkLst>
        </pc:spChg>
      </pc:sldChg>
      <pc:sldChg chg="addSp delSp modSp new mod">
        <pc:chgData name="Megan Morrison" userId="a39271d66f689db8" providerId="LiveId" clId="{3CA6BF55-0EAD-484D-8045-D319FECA6581}" dt="2023-11-29T23:53:14.104" v="99" actId="22"/>
        <pc:sldMkLst>
          <pc:docMk/>
          <pc:sldMk cId="193936835" sldId="361"/>
        </pc:sldMkLst>
        <pc:spChg chg="del">
          <ac:chgData name="Megan Morrison" userId="a39271d66f689db8" providerId="LiveId" clId="{3CA6BF55-0EAD-484D-8045-D319FECA6581}" dt="2023-11-29T23:49:33.022" v="88" actId="21"/>
          <ac:spMkLst>
            <pc:docMk/>
            <pc:sldMk cId="193936835" sldId="361"/>
            <ac:spMk id="2" creationId="{080EEC55-F9FC-AEE8-BF4F-A0D3671E91AF}"/>
          </ac:spMkLst>
        </pc:spChg>
        <pc:spChg chg="del">
          <ac:chgData name="Megan Morrison" userId="a39271d66f689db8" providerId="LiveId" clId="{3CA6BF55-0EAD-484D-8045-D319FECA6581}" dt="2023-11-29T23:49:11.659" v="81"/>
          <ac:spMkLst>
            <pc:docMk/>
            <pc:sldMk cId="193936835" sldId="361"/>
            <ac:spMk id="3" creationId="{EDF00CFF-629A-E07C-A569-B65D745ADE8F}"/>
          </ac:spMkLst>
        </pc:spChg>
        <pc:spChg chg="add del">
          <ac:chgData name="Megan Morrison" userId="a39271d66f689db8" providerId="LiveId" clId="{3CA6BF55-0EAD-484D-8045-D319FECA6581}" dt="2023-11-29T23:53:14.104" v="99" actId="22"/>
          <ac:spMkLst>
            <pc:docMk/>
            <pc:sldMk cId="193936835" sldId="361"/>
            <ac:spMk id="5" creationId="{9EFCE3D1-E5A1-D04F-1A8E-6DD77722340B}"/>
          </ac:spMkLst>
        </pc:spChg>
        <pc:picChg chg="add mod">
          <ac:chgData name="Megan Morrison" userId="a39271d66f689db8" providerId="LiveId" clId="{3CA6BF55-0EAD-484D-8045-D319FECA6581}" dt="2023-11-29T23:49:30.070" v="87" actId="1076"/>
          <ac:picMkLst>
            <pc:docMk/>
            <pc:sldMk cId="193936835" sldId="361"/>
            <ac:picMk id="1026" creationId="{BE17C0BB-A13E-7541-1BAC-F6568ECD83C6}"/>
          </ac:picMkLst>
        </pc:picChg>
      </pc:sldChg>
      <pc:sldChg chg="modSp add mod">
        <pc:chgData name="Megan Morrison" userId="a39271d66f689db8" providerId="LiveId" clId="{3CA6BF55-0EAD-484D-8045-D319FECA6581}" dt="2023-11-29T23:52:28.806" v="93" actId="20577"/>
        <pc:sldMkLst>
          <pc:docMk/>
          <pc:sldMk cId="88066865" sldId="362"/>
        </pc:sldMkLst>
        <pc:spChg chg="mod">
          <ac:chgData name="Megan Morrison" userId="a39271d66f689db8" providerId="LiveId" clId="{3CA6BF55-0EAD-484D-8045-D319FECA6581}" dt="2023-11-29T23:52:28.806" v="93" actId="20577"/>
          <ac:spMkLst>
            <pc:docMk/>
            <pc:sldMk cId="88066865" sldId="362"/>
            <ac:spMk id="2" creationId="{94A6F765-E64F-9EAD-9B26-1B83C2FB01B9}"/>
          </ac:spMkLst>
        </pc:spChg>
        <pc:spChg chg="mod">
          <ac:chgData name="Megan Morrison" userId="a39271d66f689db8" providerId="LiveId" clId="{3CA6BF55-0EAD-484D-8045-D319FECA6581}" dt="2023-11-29T23:52:26.925" v="91" actId="27636"/>
          <ac:spMkLst>
            <pc:docMk/>
            <pc:sldMk cId="88066865" sldId="362"/>
            <ac:spMk id="3" creationId="{9FF2E2BF-FC40-F2FC-685B-0A86FC112359}"/>
          </ac:spMkLst>
        </pc:spChg>
      </pc:sldChg>
      <pc:sldChg chg="modSp new mod">
        <pc:chgData name="Megan Morrison" userId="a39271d66f689db8" providerId="LiveId" clId="{3CA6BF55-0EAD-484D-8045-D319FECA6581}" dt="2023-11-29T23:53:28.550" v="116" actId="20577"/>
        <pc:sldMkLst>
          <pc:docMk/>
          <pc:sldMk cId="3295873096" sldId="363"/>
        </pc:sldMkLst>
        <pc:spChg chg="mod">
          <ac:chgData name="Megan Morrison" userId="a39271d66f689db8" providerId="LiveId" clId="{3CA6BF55-0EAD-484D-8045-D319FECA6581}" dt="2023-11-29T23:53:28.550" v="116" actId="20577"/>
          <ac:spMkLst>
            <pc:docMk/>
            <pc:sldMk cId="3295873096" sldId="363"/>
            <ac:spMk id="2" creationId="{EC842DFD-A651-F8B8-87AF-E5912639AAA4}"/>
          </ac:spMkLst>
        </pc:spChg>
        <pc:spChg chg="mod">
          <ac:chgData name="Megan Morrison" userId="a39271d66f689db8" providerId="LiveId" clId="{3CA6BF55-0EAD-484D-8045-D319FECA6581}" dt="2023-11-29T23:53:18.375" v="102"/>
          <ac:spMkLst>
            <pc:docMk/>
            <pc:sldMk cId="3295873096" sldId="363"/>
            <ac:spMk id="3" creationId="{C2BB1EAE-11A3-1D6A-320B-278AFDFF2F36}"/>
          </ac:spMkLst>
        </pc:spChg>
      </pc:sldChg>
      <pc:sldChg chg="modSp new mod modAnim">
        <pc:chgData name="Megan Morrison" userId="a39271d66f689db8" providerId="LiveId" clId="{3CA6BF55-0EAD-484D-8045-D319FECA6581}" dt="2023-11-30T00:00:46.634" v="327"/>
        <pc:sldMkLst>
          <pc:docMk/>
          <pc:sldMk cId="3105284873" sldId="364"/>
        </pc:sldMkLst>
        <pc:spChg chg="mod">
          <ac:chgData name="Megan Morrison" userId="a39271d66f689db8" providerId="LiveId" clId="{3CA6BF55-0EAD-484D-8045-D319FECA6581}" dt="2023-11-30T00:00:37.287" v="325" actId="20577"/>
          <ac:spMkLst>
            <pc:docMk/>
            <pc:sldMk cId="3105284873" sldId="364"/>
            <ac:spMk id="2" creationId="{6A72EB36-3311-AB82-BD79-CCB5819F9F69}"/>
          </ac:spMkLst>
        </pc:spChg>
        <pc:spChg chg="mod">
          <ac:chgData name="Megan Morrison" userId="a39271d66f689db8" providerId="LiveId" clId="{3CA6BF55-0EAD-484D-8045-D319FECA6581}" dt="2023-11-30T00:00:28.646" v="317" actId="20577"/>
          <ac:spMkLst>
            <pc:docMk/>
            <pc:sldMk cId="3105284873" sldId="364"/>
            <ac:spMk id="3" creationId="{C23DD146-5A64-FFB5-7E6F-630BC1004784}"/>
          </ac:spMkLst>
        </pc:spChg>
      </pc:sldChg>
      <pc:sldChg chg="modSp new mod">
        <pc:chgData name="Megan Morrison" userId="a39271d66f689db8" providerId="LiveId" clId="{3CA6BF55-0EAD-484D-8045-D319FECA6581}" dt="2023-11-30T00:01:29.101" v="345" actId="20577"/>
        <pc:sldMkLst>
          <pc:docMk/>
          <pc:sldMk cId="993569607" sldId="365"/>
        </pc:sldMkLst>
        <pc:spChg chg="mod">
          <ac:chgData name="Megan Morrison" userId="a39271d66f689db8" providerId="LiveId" clId="{3CA6BF55-0EAD-484D-8045-D319FECA6581}" dt="2023-11-30T00:01:29.101" v="345" actId="20577"/>
          <ac:spMkLst>
            <pc:docMk/>
            <pc:sldMk cId="993569607" sldId="365"/>
            <ac:spMk id="2" creationId="{A052E814-2117-4BDD-32A5-37D891E71BB1}"/>
          </ac:spMkLst>
        </pc:spChg>
        <pc:spChg chg="mod">
          <ac:chgData name="Megan Morrison" userId="a39271d66f689db8" providerId="LiveId" clId="{3CA6BF55-0EAD-484D-8045-D319FECA6581}" dt="2023-11-30T00:01:22.437" v="332"/>
          <ac:spMkLst>
            <pc:docMk/>
            <pc:sldMk cId="993569607" sldId="365"/>
            <ac:spMk id="3" creationId="{E3F72D60-8B74-E633-7FA4-AEF74F3FFE47}"/>
          </ac:spMkLst>
        </pc:spChg>
      </pc:sldChg>
      <pc:sldChg chg="modSp new mod modAnim">
        <pc:chgData name="Megan Morrison" userId="a39271d66f689db8" providerId="LiveId" clId="{3CA6BF55-0EAD-484D-8045-D319FECA6581}" dt="2023-11-30T00:04:56.751" v="370" actId="14100"/>
        <pc:sldMkLst>
          <pc:docMk/>
          <pc:sldMk cId="3335408734" sldId="366"/>
        </pc:sldMkLst>
        <pc:spChg chg="mod">
          <ac:chgData name="Megan Morrison" userId="a39271d66f689db8" providerId="LiveId" clId="{3CA6BF55-0EAD-484D-8045-D319FECA6581}" dt="2023-11-30T00:04:27.382" v="367" actId="20577"/>
          <ac:spMkLst>
            <pc:docMk/>
            <pc:sldMk cId="3335408734" sldId="366"/>
            <ac:spMk id="2" creationId="{7EAB3763-076D-AE9C-F37C-D00CC1C45765}"/>
          </ac:spMkLst>
        </pc:spChg>
        <pc:spChg chg="mod">
          <ac:chgData name="Megan Morrison" userId="a39271d66f689db8" providerId="LiveId" clId="{3CA6BF55-0EAD-484D-8045-D319FECA6581}" dt="2023-11-30T00:04:56.751" v="370" actId="14100"/>
          <ac:spMkLst>
            <pc:docMk/>
            <pc:sldMk cId="3335408734" sldId="366"/>
            <ac:spMk id="3" creationId="{E10CB209-87AB-9B2F-B7F3-613FBD3FBE60}"/>
          </ac:spMkLst>
        </pc:spChg>
      </pc:sldChg>
      <pc:sldChg chg="modSp new mod">
        <pc:chgData name="Megan Morrison" userId="a39271d66f689db8" providerId="LiveId" clId="{3CA6BF55-0EAD-484D-8045-D319FECA6581}" dt="2023-11-30T00:06:01.047" v="387" actId="20577"/>
        <pc:sldMkLst>
          <pc:docMk/>
          <pc:sldMk cId="2152956771" sldId="367"/>
        </pc:sldMkLst>
        <pc:spChg chg="mod">
          <ac:chgData name="Megan Morrison" userId="a39271d66f689db8" providerId="LiveId" clId="{3CA6BF55-0EAD-484D-8045-D319FECA6581}" dt="2023-11-30T00:06:01.047" v="387" actId="20577"/>
          <ac:spMkLst>
            <pc:docMk/>
            <pc:sldMk cId="2152956771" sldId="367"/>
            <ac:spMk id="2" creationId="{C839263C-E574-70BE-3B89-39E0FFAB054F}"/>
          </ac:spMkLst>
        </pc:spChg>
        <pc:spChg chg="mod">
          <ac:chgData name="Megan Morrison" userId="a39271d66f689db8" providerId="LiveId" clId="{3CA6BF55-0EAD-484D-8045-D319FECA6581}" dt="2023-11-30T00:05:55.835" v="375"/>
          <ac:spMkLst>
            <pc:docMk/>
            <pc:sldMk cId="2152956771" sldId="367"/>
            <ac:spMk id="3" creationId="{07018139-F0D4-AA44-06ED-EC179653A812}"/>
          </ac:spMkLst>
        </pc:spChg>
      </pc:sldChg>
      <pc:sldChg chg="add">
        <pc:chgData name="Megan Morrison" userId="a39271d66f689db8" providerId="LiveId" clId="{3CA6BF55-0EAD-484D-8045-D319FECA6581}" dt="2023-11-30T00:05:07.874" v="372"/>
        <pc:sldMkLst>
          <pc:docMk/>
          <pc:sldMk cId="2341134671" sldId="368"/>
        </pc:sldMkLst>
      </pc:sldChg>
      <pc:sldChg chg="addSp modSp new mod">
        <pc:chgData name="Megan Morrison" userId="a39271d66f689db8" providerId="LiveId" clId="{3CA6BF55-0EAD-484D-8045-D319FECA6581}" dt="2023-11-30T00:19:07.712" v="527" actId="20577"/>
        <pc:sldMkLst>
          <pc:docMk/>
          <pc:sldMk cId="3283562968" sldId="369"/>
        </pc:sldMkLst>
        <pc:spChg chg="mod">
          <ac:chgData name="Megan Morrison" userId="a39271d66f689db8" providerId="LiveId" clId="{3CA6BF55-0EAD-484D-8045-D319FECA6581}" dt="2023-11-30T00:09:25.823" v="406" actId="20577"/>
          <ac:spMkLst>
            <pc:docMk/>
            <pc:sldMk cId="3283562968" sldId="369"/>
            <ac:spMk id="2" creationId="{A42BEF96-2453-07D1-59A4-111AF092B54F}"/>
          </ac:spMkLst>
        </pc:spChg>
        <pc:spChg chg="mod">
          <ac:chgData name="Megan Morrison" userId="a39271d66f689db8" providerId="LiveId" clId="{3CA6BF55-0EAD-484D-8045-D319FECA6581}" dt="2023-11-30T00:19:07.712" v="527" actId="20577"/>
          <ac:spMkLst>
            <pc:docMk/>
            <pc:sldMk cId="3283562968" sldId="369"/>
            <ac:spMk id="3" creationId="{9A45A675-E551-2DCC-D66E-BA40B7291AA9}"/>
          </ac:spMkLst>
        </pc:spChg>
        <pc:spChg chg="add mod">
          <ac:chgData name="Megan Morrison" userId="a39271d66f689db8" providerId="LiveId" clId="{3CA6BF55-0EAD-484D-8045-D319FECA6581}" dt="2023-11-30T00:18:08.196" v="513" actId="207"/>
          <ac:spMkLst>
            <pc:docMk/>
            <pc:sldMk cId="3283562968" sldId="369"/>
            <ac:spMk id="4" creationId="{ACCD0E95-98E4-0935-4F79-C0C1DD4FD3B0}"/>
          </ac:spMkLst>
        </pc:spChg>
      </pc:sldChg>
      <pc:sldChg chg="addSp delSp modSp new mod">
        <pc:chgData name="Megan Morrison" userId="a39271d66f689db8" providerId="LiveId" clId="{3CA6BF55-0EAD-484D-8045-D319FECA6581}" dt="2023-11-30T00:14:13.240" v="483" actId="313"/>
        <pc:sldMkLst>
          <pc:docMk/>
          <pc:sldMk cId="1487067051" sldId="370"/>
        </pc:sldMkLst>
        <pc:spChg chg="del">
          <ac:chgData name="Megan Morrison" userId="a39271d66f689db8" providerId="LiveId" clId="{3CA6BF55-0EAD-484D-8045-D319FECA6581}" dt="2023-11-30T00:11:16.671" v="446" actId="21"/>
          <ac:spMkLst>
            <pc:docMk/>
            <pc:sldMk cId="1487067051" sldId="370"/>
            <ac:spMk id="2" creationId="{1627FA5A-B9C1-B252-2A91-138BA6AD72D4}"/>
          </ac:spMkLst>
        </pc:spChg>
        <pc:spChg chg="mod">
          <ac:chgData name="Megan Morrison" userId="a39271d66f689db8" providerId="LiveId" clId="{3CA6BF55-0EAD-484D-8045-D319FECA6581}" dt="2023-11-30T00:11:45.671" v="449" actId="1076"/>
          <ac:spMkLst>
            <pc:docMk/>
            <pc:sldMk cId="1487067051" sldId="370"/>
            <ac:spMk id="3" creationId="{9766E445-1213-B68A-8FC1-1129405623F3}"/>
          </ac:spMkLst>
        </pc:spChg>
        <pc:spChg chg="add mod">
          <ac:chgData name="Megan Morrison" userId="a39271d66f689db8" providerId="LiveId" clId="{3CA6BF55-0EAD-484D-8045-D319FECA6581}" dt="2023-11-30T00:14:13.240" v="483" actId="313"/>
          <ac:spMkLst>
            <pc:docMk/>
            <pc:sldMk cId="1487067051" sldId="370"/>
            <ac:spMk id="4" creationId="{74F59430-5F33-AE0E-83FB-28014739C5A4}"/>
          </ac:spMkLst>
        </pc:spChg>
        <pc:picChg chg="add mod">
          <ac:chgData name="Megan Morrison" userId="a39271d66f689db8" providerId="LiveId" clId="{3CA6BF55-0EAD-484D-8045-D319FECA6581}" dt="2023-11-30T00:11:51.410" v="452" actId="1076"/>
          <ac:picMkLst>
            <pc:docMk/>
            <pc:sldMk cId="1487067051" sldId="370"/>
            <ac:picMk id="2050" creationId="{093F1944-C316-BFD8-477C-3FFC5CB61F26}"/>
          </ac:picMkLst>
        </pc:picChg>
        <pc:picChg chg="add mod">
          <ac:chgData name="Megan Morrison" userId="a39271d66f689db8" providerId="LiveId" clId="{3CA6BF55-0EAD-484D-8045-D319FECA6581}" dt="2023-11-30T00:13:05.515" v="456" actId="1076"/>
          <ac:picMkLst>
            <pc:docMk/>
            <pc:sldMk cId="1487067051" sldId="370"/>
            <ac:picMk id="2052" creationId="{4134981A-DAE7-BA25-5754-6F0F062F422B}"/>
          </ac:picMkLst>
        </pc:picChg>
      </pc:sldChg>
      <pc:sldChg chg="modSp new mod">
        <pc:chgData name="Megan Morrison" userId="a39271d66f689db8" providerId="LiveId" clId="{3CA6BF55-0EAD-484D-8045-D319FECA6581}" dt="2023-11-30T00:23:15.877" v="571" actId="255"/>
        <pc:sldMkLst>
          <pc:docMk/>
          <pc:sldMk cId="2599566738" sldId="371"/>
        </pc:sldMkLst>
        <pc:spChg chg="mod">
          <ac:chgData name="Megan Morrison" userId="a39271d66f689db8" providerId="LiveId" clId="{3CA6BF55-0EAD-484D-8045-D319FECA6581}" dt="2023-11-30T00:22:49.006" v="558" actId="20577"/>
          <ac:spMkLst>
            <pc:docMk/>
            <pc:sldMk cId="2599566738" sldId="371"/>
            <ac:spMk id="2" creationId="{698712DF-313B-2E90-5F29-C9C14A78553F}"/>
          </ac:spMkLst>
        </pc:spChg>
        <pc:spChg chg="mod">
          <ac:chgData name="Megan Morrison" userId="a39271d66f689db8" providerId="LiveId" clId="{3CA6BF55-0EAD-484D-8045-D319FECA6581}" dt="2023-11-30T00:23:15.877" v="571" actId="255"/>
          <ac:spMkLst>
            <pc:docMk/>
            <pc:sldMk cId="2599566738" sldId="371"/>
            <ac:spMk id="3" creationId="{ACA30F8A-7496-B3FF-FEC3-8CC783645C36}"/>
          </ac:spMkLst>
        </pc:spChg>
      </pc:sldChg>
      <pc:sldChg chg="modSp add mod">
        <pc:chgData name="Megan Morrison" userId="a39271d66f689db8" providerId="LiveId" clId="{3CA6BF55-0EAD-484D-8045-D319FECA6581}" dt="2023-11-30T00:23:36.875" v="578" actId="115"/>
        <pc:sldMkLst>
          <pc:docMk/>
          <pc:sldMk cId="1859576144" sldId="372"/>
        </pc:sldMkLst>
        <pc:spChg chg="mod">
          <ac:chgData name="Megan Morrison" userId="a39271d66f689db8" providerId="LiveId" clId="{3CA6BF55-0EAD-484D-8045-D319FECA6581}" dt="2023-11-30T00:23:36.875" v="578" actId="115"/>
          <ac:spMkLst>
            <pc:docMk/>
            <pc:sldMk cId="1859576144" sldId="372"/>
            <ac:spMk id="3" creationId="{ACA30F8A-7496-B3FF-FEC3-8CC783645C36}"/>
          </ac:spMkLst>
        </pc:spChg>
      </pc:sldChg>
      <pc:sldChg chg="modSp new mod">
        <pc:chgData name="Megan Morrison" userId="a39271d66f689db8" providerId="LiveId" clId="{3CA6BF55-0EAD-484D-8045-D319FECA6581}" dt="2023-11-30T00:26:48.689" v="617" actId="20577"/>
        <pc:sldMkLst>
          <pc:docMk/>
          <pc:sldMk cId="1603736275" sldId="373"/>
        </pc:sldMkLst>
        <pc:spChg chg="mod">
          <ac:chgData name="Megan Morrison" userId="a39271d66f689db8" providerId="LiveId" clId="{3CA6BF55-0EAD-484D-8045-D319FECA6581}" dt="2023-11-30T00:26:15.503" v="607" actId="20577"/>
          <ac:spMkLst>
            <pc:docMk/>
            <pc:sldMk cId="1603736275" sldId="373"/>
            <ac:spMk id="2" creationId="{2D825AF9-4815-8FC0-47C5-B89CBC29A490}"/>
          </ac:spMkLst>
        </pc:spChg>
        <pc:spChg chg="mod">
          <ac:chgData name="Megan Morrison" userId="a39271d66f689db8" providerId="LiveId" clId="{3CA6BF55-0EAD-484D-8045-D319FECA6581}" dt="2023-11-30T00:26:48.689" v="617" actId="20577"/>
          <ac:spMkLst>
            <pc:docMk/>
            <pc:sldMk cId="1603736275" sldId="373"/>
            <ac:spMk id="3" creationId="{76CCCC5C-18DF-4A5B-3E64-9BE4B036A2EB}"/>
          </ac:spMkLst>
        </pc:spChg>
      </pc:sldChg>
      <pc:sldChg chg="modSp new mod">
        <pc:chgData name="Megan Morrison" userId="a39271d66f689db8" providerId="LiveId" clId="{3CA6BF55-0EAD-484D-8045-D319FECA6581}" dt="2023-11-30T00:28:51.503" v="719" actId="20577"/>
        <pc:sldMkLst>
          <pc:docMk/>
          <pc:sldMk cId="2710220541" sldId="374"/>
        </pc:sldMkLst>
        <pc:spChg chg="mod">
          <ac:chgData name="Megan Morrison" userId="a39271d66f689db8" providerId="LiveId" clId="{3CA6BF55-0EAD-484D-8045-D319FECA6581}" dt="2023-11-30T00:28:14.766" v="647" actId="113"/>
          <ac:spMkLst>
            <pc:docMk/>
            <pc:sldMk cId="2710220541" sldId="374"/>
            <ac:spMk id="2" creationId="{3934ED10-819F-671D-409F-FC2B1886198B}"/>
          </ac:spMkLst>
        </pc:spChg>
        <pc:spChg chg="mod">
          <ac:chgData name="Megan Morrison" userId="a39271d66f689db8" providerId="LiveId" clId="{3CA6BF55-0EAD-484D-8045-D319FECA6581}" dt="2023-11-30T00:28:51.503" v="719" actId="20577"/>
          <ac:spMkLst>
            <pc:docMk/>
            <pc:sldMk cId="2710220541" sldId="374"/>
            <ac:spMk id="3" creationId="{B911EDE7-635E-5616-F58E-A35D4DF827A5}"/>
          </ac:spMkLst>
        </pc:spChg>
      </pc:sldChg>
      <pc:sldChg chg="modSp new mod">
        <pc:chgData name="Megan Morrison" userId="a39271d66f689db8" providerId="LiveId" clId="{3CA6BF55-0EAD-484D-8045-D319FECA6581}" dt="2023-11-30T00:30:10.675" v="738" actId="20577"/>
        <pc:sldMkLst>
          <pc:docMk/>
          <pc:sldMk cId="2860359152" sldId="375"/>
        </pc:sldMkLst>
        <pc:spChg chg="mod">
          <ac:chgData name="Megan Morrison" userId="a39271d66f689db8" providerId="LiveId" clId="{3CA6BF55-0EAD-484D-8045-D319FECA6581}" dt="2023-11-30T00:29:34.713" v="730" actId="20577"/>
          <ac:spMkLst>
            <pc:docMk/>
            <pc:sldMk cId="2860359152" sldId="375"/>
            <ac:spMk id="2" creationId="{E6184A56-E636-6D86-C470-B35B5DEB1893}"/>
          </ac:spMkLst>
        </pc:spChg>
        <pc:spChg chg="mod">
          <ac:chgData name="Megan Morrison" userId="a39271d66f689db8" providerId="LiveId" clId="{3CA6BF55-0EAD-484D-8045-D319FECA6581}" dt="2023-11-30T00:30:10.675" v="738" actId="20577"/>
          <ac:spMkLst>
            <pc:docMk/>
            <pc:sldMk cId="2860359152" sldId="375"/>
            <ac:spMk id="3" creationId="{9938F9CE-C2CC-1318-83C7-FC23CFFF36AF}"/>
          </ac:spMkLst>
        </pc:spChg>
      </pc:sldChg>
      <pc:sldChg chg="modSp new mod">
        <pc:chgData name="Megan Morrison" userId="a39271d66f689db8" providerId="LiveId" clId="{3CA6BF55-0EAD-484D-8045-D319FECA6581}" dt="2023-11-30T00:31:49.406" v="760" actId="20577"/>
        <pc:sldMkLst>
          <pc:docMk/>
          <pc:sldMk cId="1380289012" sldId="376"/>
        </pc:sldMkLst>
        <pc:spChg chg="mod">
          <ac:chgData name="Megan Morrison" userId="a39271d66f689db8" providerId="LiveId" clId="{3CA6BF55-0EAD-484D-8045-D319FECA6581}" dt="2023-11-30T00:31:49.406" v="760" actId="20577"/>
          <ac:spMkLst>
            <pc:docMk/>
            <pc:sldMk cId="1380289012" sldId="376"/>
            <ac:spMk id="2" creationId="{F01FBCA3-04B4-B208-5B45-A11BCD353F9E}"/>
          </ac:spMkLst>
        </pc:spChg>
        <pc:spChg chg="mod">
          <ac:chgData name="Megan Morrison" userId="a39271d66f689db8" providerId="LiveId" clId="{3CA6BF55-0EAD-484D-8045-D319FECA6581}" dt="2023-11-30T00:31:43.064" v="747" actId="20577"/>
          <ac:spMkLst>
            <pc:docMk/>
            <pc:sldMk cId="1380289012" sldId="376"/>
            <ac:spMk id="3" creationId="{C99E95EA-7002-5F16-8B41-48377328679F}"/>
          </ac:spMkLst>
        </pc:spChg>
      </pc:sldChg>
      <pc:sldChg chg="modSp new mod">
        <pc:chgData name="Megan Morrison" userId="a39271d66f689db8" providerId="LiveId" clId="{3CA6BF55-0EAD-484D-8045-D319FECA6581}" dt="2023-11-30T00:34:57.586" v="835" actId="6549"/>
        <pc:sldMkLst>
          <pc:docMk/>
          <pc:sldMk cId="4001021368" sldId="377"/>
        </pc:sldMkLst>
        <pc:spChg chg="mod">
          <ac:chgData name="Megan Morrison" userId="a39271d66f689db8" providerId="LiveId" clId="{3CA6BF55-0EAD-484D-8045-D319FECA6581}" dt="2023-11-30T00:34:27.791" v="826" actId="20577"/>
          <ac:spMkLst>
            <pc:docMk/>
            <pc:sldMk cId="4001021368" sldId="377"/>
            <ac:spMk id="2" creationId="{DB145AB1-385E-BECE-78C3-CD5045E1461A}"/>
          </ac:spMkLst>
        </pc:spChg>
        <pc:spChg chg="mod">
          <ac:chgData name="Megan Morrison" userId="a39271d66f689db8" providerId="LiveId" clId="{3CA6BF55-0EAD-484D-8045-D319FECA6581}" dt="2023-11-30T00:34:57.586" v="835" actId="6549"/>
          <ac:spMkLst>
            <pc:docMk/>
            <pc:sldMk cId="4001021368" sldId="377"/>
            <ac:spMk id="3" creationId="{D5430F0B-6C21-8200-169A-A200E85F7DFD}"/>
          </ac:spMkLst>
        </pc:spChg>
      </pc:sldChg>
      <pc:sldChg chg="modSp new mod">
        <pc:chgData name="Megan Morrison" userId="a39271d66f689db8" providerId="LiveId" clId="{3CA6BF55-0EAD-484D-8045-D319FECA6581}" dt="2023-11-30T00:35:59.106" v="853" actId="255"/>
        <pc:sldMkLst>
          <pc:docMk/>
          <pc:sldMk cId="1873372104" sldId="378"/>
        </pc:sldMkLst>
        <pc:spChg chg="mod">
          <ac:chgData name="Megan Morrison" userId="a39271d66f689db8" providerId="LiveId" clId="{3CA6BF55-0EAD-484D-8045-D319FECA6581}" dt="2023-11-30T00:35:46.527" v="849" actId="20577"/>
          <ac:spMkLst>
            <pc:docMk/>
            <pc:sldMk cId="1873372104" sldId="378"/>
            <ac:spMk id="2" creationId="{0F351CE5-435E-5C78-84F9-308CE0149F50}"/>
          </ac:spMkLst>
        </pc:spChg>
        <pc:spChg chg="mod">
          <ac:chgData name="Megan Morrison" userId="a39271d66f689db8" providerId="LiveId" clId="{3CA6BF55-0EAD-484D-8045-D319FECA6581}" dt="2023-11-30T00:35:59.106" v="853" actId="255"/>
          <ac:spMkLst>
            <pc:docMk/>
            <pc:sldMk cId="1873372104" sldId="378"/>
            <ac:spMk id="3" creationId="{AA13C045-1977-FAB2-3210-3316E622ABEA}"/>
          </ac:spMkLst>
        </pc:spChg>
      </pc:sldChg>
      <pc:sldChg chg="modSp new mod">
        <pc:chgData name="Megan Morrison" userId="a39271d66f689db8" providerId="LiveId" clId="{3CA6BF55-0EAD-484D-8045-D319FECA6581}" dt="2023-11-30T00:37:05.162" v="1026" actId="1036"/>
        <pc:sldMkLst>
          <pc:docMk/>
          <pc:sldMk cId="1222449034" sldId="379"/>
        </pc:sldMkLst>
        <pc:spChg chg="mod">
          <ac:chgData name="Megan Morrison" userId="a39271d66f689db8" providerId="LiveId" clId="{3CA6BF55-0EAD-484D-8045-D319FECA6581}" dt="2023-11-30T00:36:14.665" v="865" actId="20577"/>
          <ac:spMkLst>
            <pc:docMk/>
            <pc:sldMk cId="1222449034" sldId="379"/>
            <ac:spMk id="2" creationId="{07D4028B-B85A-5F5A-C48C-1B4E9A358491}"/>
          </ac:spMkLst>
        </pc:spChg>
        <pc:spChg chg="mod">
          <ac:chgData name="Megan Morrison" userId="a39271d66f689db8" providerId="LiveId" clId="{3CA6BF55-0EAD-484D-8045-D319FECA6581}" dt="2023-11-30T00:37:05.162" v="1026" actId="1036"/>
          <ac:spMkLst>
            <pc:docMk/>
            <pc:sldMk cId="1222449034" sldId="379"/>
            <ac:spMk id="3" creationId="{5E7A3475-36A2-2B98-CC32-64DD6AD6BD4D}"/>
          </ac:spMkLst>
        </pc:spChg>
      </pc:sldChg>
      <pc:sldChg chg="new ord">
        <pc:chgData name="Megan Morrison" userId="a39271d66f689db8" providerId="LiveId" clId="{3CA6BF55-0EAD-484D-8045-D319FECA6581}" dt="2023-11-30T00:37:56.968" v="1033"/>
        <pc:sldMkLst>
          <pc:docMk/>
          <pc:sldMk cId="2504111893" sldId="380"/>
        </pc:sldMkLst>
      </pc:sldChg>
      <pc:sldChg chg="new">
        <pc:chgData name="Megan Morrison" userId="a39271d66f689db8" providerId="LiveId" clId="{3CA6BF55-0EAD-484D-8045-D319FECA6581}" dt="2023-11-30T00:38:03.958" v="1034" actId="680"/>
        <pc:sldMkLst>
          <pc:docMk/>
          <pc:sldMk cId="2750225424" sldId="381"/>
        </pc:sldMkLst>
      </pc:sldChg>
    </pc:docChg>
  </pc:docChgLst>
  <pc:docChgLst>
    <pc:chgData name="Megan Morrison" userId="a39271d66f689db8" providerId="LiveId" clId="{713C2D1F-D01A-4418-AAED-27CC4B244FF1}"/>
    <pc:docChg chg="undo custSel addSld delSld modSld sldOrd modSection">
      <pc:chgData name="Megan Morrison" userId="a39271d66f689db8" providerId="LiveId" clId="{713C2D1F-D01A-4418-AAED-27CC4B244FF1}" dt="2023-12-27T21:24:48.069" v="3418"/>
      <pc:docMkLst>
        <pc:docMk/>
      </pc:docMkLst>
      <pc:sldChg chg="modSp mod">
        <pc:chgData name="Megan Morrison" userId="a39271d66f689db8" providerId="LiveId" clId="{713C2D1F-D01A-4418-AAED-27CC4B244FF1}" dt="2023-12-27T21:23:30.626" v="3397" actId="1038"/>
        <pc:sldMkLst>
          <pc:docMk/>
          <pc:sldMk cId="3805350927" sldId="279"/>
        </pc:sldMkLst>
        <pc:spChg chg="mod">
          <ac:chgData name="Megan Morrison" userId="a39271d66f689db8" providerId="LiveId" clId="{713C2D1F-D01A-4418-AAED-27CC4B244FF1}" dt="2023-12-27T21:23:30.626" v="3397" actId="1038"/>
          <ac:spMkLst>
            <pc:docMk/>
            <pc:sldMk cId="3805350927" sldId="279"/>
            <ac:spMk id="2" creationId="{00000000-0000-0000-0000-000000000000}"/>
          </ac:spMkLst>
        </pc:spChg>
        <pc:spChg chg="mod">
          <ac:chgData name="Megan Morrison" userId="a39271d66f689db8" providerId="LiveId" clId="{713C2D1F-D01A-4418-AAED-27CC4B244FF1}" dt="2023-12-27T21:23:20.987" v="3393" actId="1035"/>
          <ac:spMkLst>
            <pc:docMk/>
            <pc:sldMk cId="3805350927" sldId="279"/>
            <ac:spMk id="3" creationId="{00000000-0000-0000-0000-000000000000}"/>
          </ac:spMkLst>
        </pc:spChg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294619126" sldId="360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193936835" sldId="361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88066865" sldId="362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3295873096" sldId="363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3105284873" sldId="364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993569607" sldId="365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3335408734" sldId="366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2152956771" sldId="367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2341134671" sldId="368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3283562968" sldId="369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1487067051" sldId="370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2599566738" sldId="371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1859576144" sldId="372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1603736275" sldId="373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2710220541" sldId="374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2860359152" sldId="375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1380289012" sldId="376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4001021368" sldId="377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1873372104" sldId="378"/>
        </pc:sldMkLst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1222449034" sldId="379"/>
        </pc:sldMkLst>
      </pc:sldChg>
      <pc:sldChg chg="delSp mod">
        <pc:chgData name="Megan Morrison" userId="a39271d66f689db8" providerId="LiveId" clId="{713C2D1F-D01A-4418-AAED-27CC4B244FF1}" dt="2023-12-27T01:51:49.709" v="2746" actId="21"/>
        <pc:sldMkLst>
          <pc:docMk/>
          <pc:sldMk cId="2504111893" sldId="380"/>
        </pc:sldMkLst>
        <pc:spChg chg="del">
          <ac:chgData name="Megan Morrison" userId="a39271d66f689db8" providerId="LiveId" clId="{713C2D1F-D01A-4418-AAED-27CC4B244FF1}" dt="2023-12-27T01:51:47.711" v="2745" actId="21"/>
          <ac:spMkLst>
            <pc:docMk/>
            <pc:sldMk cId="2504111893" sldId="380"/>
            <ac:spMk id="2" creationId="{0E974892-2EC2-57C8-48FB-7317881704F4}"/>
          </ac:spMkLst>
        </pc:spChg>
        <pc:spChg chg="del">
          <ac:chgData name="Megan Morrison" userId="a39271d66f689db8" providerId="LiveId" clId="{713C2D1F-D01A-4418-AAED-27CC4B244FF1}" dt="2023-12-27T01:51:49.709" v="2746" actId="21"/>
          <ac:spMkLst>
            <pc:docMk/>
            <pc:sldMk cId="2504111893" sldId="380"/>
            <ac:spMk id="3" creationId="{5E6F58EF-6F99-AAC5-F91A-B53B2D992A60}"/>
          </ac:spMkLst>
        </pc:spChg>
      </pc:sldChg>
      <pc:sldChg chg="del">
        <pc:chgData name="Megan Morrison" userId="a39271d66f689db8" providerId="LiveId" clId="{713C2D1F-D01A-4418-AAED-27CC4B244FF1}" dt="2023-12-26T23:12:26.654" v="55" actId="2696"/>
        <pc:sldMkLst>
          <pc:docMk/>
          <pc:sldMk cId="2750225424" sldId="381"/>
        </pc:sldMkLst>
      </pc:sldChg>
      <pc:sldChg chg="modSp new mod">
        <pc:chgData name="Megan Morrison" userId="a39271d66f689db8" providerId="LiveId" clId="{713C2D1F-D01A-4418-AAED-27CC4B244FF1}" dt="2023-12-27T01:17:28.138" v="1691" actId="20577"/>
        <pc:sldMkLst>
          <pc:docMk/>
          <pc:sldMk cId="3959543781" sldId="381"/>
        </pc:sldMkLst>
        <pc:spChg chg="mod">
          <ac:chgData name="Megan Morrison" userId="a39271d66f689db8" providerId="LiveId" clId="{713C2D1F-D01A-4418-AAED-27CC4B244FF1}" dt="2023-12-27T01:17:28.138" v="1691" actId="20577"/>
          <ac:spMkLst>
            <pc:docMk/>
            <pc:sldMk cId="3959543781" sldId="381"/>
            <ac:spMk id="2" creationId="{BF2B0B68-0600-AA78-7D4D-F389289158F3}"/>
          </ac:spMkLst>
        </pc:spChg>
        <pc:spChg chg="mod">
          <ac:chgData name="Megan Morrison" userId="a39271d66f689db8" providerId="LiveId" clId="{713C2D1F-D01A-4418-AAED-27CC4B244FF1}" dt="2023-12-27T01:17:25.345" v="1689" actId="6549"/>
          <ac:spMkLst>
            <pc:docMk/>
            <pc:sldMk cId="3959543781" sldId="381"/>
            <ac:spMk id="3" creationId="{27202EEB-7825-0FC9-DDAD-8089A2B2288F}"/>
          </ac:spMkLst>
        </pc:spChg>
      </pc:sldChg>
      <pc:sldChg chg="modSp new del mod">
        <pc:chgData name="Megan Morrison" userId="a39271d66f689db8" providerId="LiveId" clId="{713C2D1F-D01A-4418-AAED-27CC4B244FF1}" dt="2023-12-26T23:31:28.161" v="486" actId="2696"/>
        <pc:sldMkLst>
          <pc:docMk/>
          <pc:sldMk cId="2097502401" sldId="382"/>
        </pc:sldMkLst>
        <pc:spChg chg="mod">
          <ac:chgData name="Megan Morrison" userId="a39271d66f689db8" providerId="LiveId" clId="{713C2D1F-D01A-4418-AAED-27CC4B244FF1}" dt="2023-12-26T23:14:46.170" v="106" actId="20577"/>
          <ac:spMkLst>
            <pc:docMk/>
            <pc:sldMk cId="2097502401" sldId="382"/>
            <ac:spMk id="2" creationId="{51B108C9-FFFF-32C3-B6A1-9462A7221361}"/>
          </ac:spMkLst>
        </pc:spChg>
        <pc:spChg chg="mod">
          <ac:chgData name="Megan Morrison" userId="a39271d66f689db8" providerId="LiveId" clId="{713C2D1F-D01A-4418-AAED-27CC4B244FF1}" dt="2023-12-26T23:17:09.014" v="122" actId="115"/>
          <ac:spMkLst>
            <pc:docMk/>
            <pc:sldMk cId="2097502401" sldId="382"/>
            <ac:spMk id="3" creationId="{26F951D7-DD57-1BC2-0D81-679552643387}"/>
          </ac:spMkLst>
        </pc:spChg>
      </pc:sldChg>
      <pc:sldChg chg="delSp new del mod">
        <pc:chgData name="Megan Morrison" userId="a39271d66f689db8" providerId="LiveId" clId="{713C2D1F-D01A-4418-AAED-27CC4B244FF1}" dt="2023-12-26T23:31:30.008" v="487" actId="2696"/>
        <pc:sldMkLst>
          <pc:docMk/>
          <pc:sldMk cId="2303188145" sldId="383"/>
        </pc:sldMkLst>
        <pc:spChg chg="del">
          <ac:chgData name="Megan Morrison" userId="a39271d66f689db8" providerId="LiveId" clId="{713C2D1F-D01A-4418-AAED-27CC4B244FF1}" dt="2023-12-26T23:14:53.526" v="108" actId="21"/>
          <ac:spMkLst>
            <pc:docMk/>
            <pc:sldMk cId="2303188145" sldId="383"/>
            <ac:spMk id="2" creationId="{A51F4487-50BC-C2CE-9167-741F69409EF9}"/>
          </ac:spMkLst>
        </pc:spChg>
        <pc:spChg chg="del">
          <ac:chgData name="Megan Morrison" userId="a39271d66f689db8" providerId="LiveId" clId="{713C2D1F-D01A-4418-AAED-27CC4B244FF1}" dt="2023-12-26T23:14:56.031" v="109" actId="21"/>
          <ac:spMkLst>
            <pc:docMk/>
            <pc:sldMk cId="2303188145" sldId="383"/>
            <ac:spMk id="3" creationId="{0D813174-1302-1147-EEA2-52B7A24CD7AC}"/>
          </ac:spMkLst>
        </pc:spChg>
      </pc:sldChg>
      <pc:sldChg chg="modSp add mod">
        <pc:chgData name="Megan Morrison" userId="a39271d66f689db8" providerId="LiveId" clId="{713C2D1F-D01A-4418-AAED-27CC4B244FF1}" dt="2023-12-27T01:55:28.310" v="2782" actId="113"/>
        <pc:sldMkLst>
          <pc:docMk/>
          <pc:sldMk cId="1840688305" sldId="384"/>
        </pc:sldMkLst>
        <pc:spChg chg="mod">
          <ac:chgData name="Megan Morrison" userId="a39271d66f689db8" providerId="LiveId" clId="{713C2D1F-D01A-4418-AAED-27CC4B244FF1}" dt="2023-12-27T01:55:28.310" v="2782" actId="113"/>
          <ac:spMkLst>
            <pc:docMk/>
            <pc:sldMk cId="1840688305" sldId="384"/>
            <ac:spMk id="2" creationId="{48B65144-3DAD-7434-90FD-09DA60C4DE05}"/>
          </ac:spMkLst>
        </pc:spChg>
      </pc:sldChg>
      <pc:sldChg chg="addSp delSp modSp new del ord">
        <pc:chgData name="Megan Morrison" userId="a39271d66f689db8" providerId="LiveId" clId="{713C2D1F-D01A-4418-AAED-27CC4B244FF1}" dt="2023-12-27T01:55:12.534" v="2758" actId="2696"/>
        <pc:sldMkLst>
          <pc:docMk/>
          <pc:sldMk cId="1855662089" sldId="384"/>
        </pc:sldMkLst>
        <pc:spChg chg="del">
          <ac:chgData name="Megan Morrison" userId="a39271d66f689db8" providerId="LiveId" clId="{713C2D1F-D01A-4418-AAED-27CC4B244FF1}" dt="2023-12-26T23:15:22.126" v="111"/>
          <ac:spMkLst>
            <pc:docMk/>
            <pc:sldMk cId="1855662089" sldId="384"/>
            <ac:spMk id="3" creationId="{F52E8BAA-9A3D-CAFA-9D03-9BB7389CB789}"/>
          </ac:spMkLst>
        </pc:spChg>
        <pc:spChg chg="add del mod">
          <ac:chgData name="Megan Morrison" userId="a39271d66f689db8" providerId="LiveId" clId="{713C2D1F-D01A-4418-AAED-27CC4B244FF1}" dt="2023-12-26T23:15:50.943" v="115"/>
          <ac:spMkLst>
            <pc:docMk/>
            <pc:sldMk cId="1855662089" sldId="384"/>
            <ac:spMk id="4" creationId="{7DAFC649-7983-A176-15C7-5B6632B5548E}"/>
          </ac:spMkLst>
        </pc:spChg>
        <pc:picChg chg="add del mod">
          <ac:chgData name="Megan Morrison" userId="a39271d66f689db8" providerId="LiveId" clId="{713C2D1F-D01A-4418-AAED-27CC4B244FF1}" dt="2023-12-26T23:15:31.469" v="114" actId="21"/>
          <ac:picMkLst>
            <pc:docMk/>
            <pc:sldMk cId="1855662089" sldId="384"/>
            <ac:picMk id="1026" creationId="{14BE5A69-F3A6-7AD8-6240-97FBEA518B63}"/>
          </ac:picMkLst>
        </pc:picChg>
        <pc:picChg chg="add mod">
          <ac:chgData name="Megan Morrison" userId="a39271d66f689db8" providerId="LiveId" clId="{713C2D1F-D01A-4418-AAED-27CC4B244FF1}" dt="2023-12-26T23:15:50.943" v="115"/>
          <ac:picMkLst>
            <pc:docMk/>
            <pc:sldMk cId="1855662089" sldId="384"/>
            <ac:picMk id="1028" creationId="{AA17F4ED-95B3-2AAC-6E02-733F3BF5EA14}"/>
          </ac:picMkLst>
        </pc:picChg>
      </pc:sldChg>
      <pc:sldChg chg="modSp add mod">
        <pc:chgData name="Megan Morrison" userId="a39271d66f689db8" providerId="LiveId" clId="{713C2D1F-D01A-4418-AAED-27CC4B244FF1}" dt="2023-12-27T02:04:18.175" v="2927" actId="20577"/>
        <pc:sldMkLst>
          <pc:docMk/>
          <pc:sldMk cId="2807905321" sldId="385"/>
        </pc:sldMkLst>
        <pc:spChg chg="mod">
          <ac:chgData name="Megan Morrison" userId="a39271d66f689db8" providerId="LiveId" clId="{713C2D1F-D01A-4418-AAED-27CC4B244FF1}" dt="2023-12-27T02:04:18.175" v="2927" actId="20577"/>
          <ac:spMkLst>
            <pc:docMk/>
            <pc:sldMk cId="2807905321" sldId="385"/>
            <ac:spMk id="2" creationId="{2FA9C2FA-6DFC-1DB7-7A53-E139CEE14B5B}"/>
          </ac:spMkLst>
        </pc:spChg>
        <pc:picChg chg="mod">
          <ac:chgData name="Megan Morrison" userId="a39271d66f689db8" providerId="LiveId" clId="{713C2D1F-D01A-4418-AAED-27CC4B244FF1}" dt="2023-12-27T01:55:43.777" v="2787" actId="1076"/>
          <ac:picMkLst>
            <pc:docMk/>
            <pc:sldMk cId="2807905321" sldId="385"/>
            <ac:picMk id="2054" creationId="{3D37DE9B-0F5E-898A-FC7A-DDA1B672F7DC}"/>
          </ac:picMkLst>
        </pc:picChg>
      </pc:sldChg>
      <pc:sldChg chg="addSp delSp modSp new del mod">
        <pc:chgData name="Megan Morrison" userId="a39271d66f689db8" providerId="LiveId" clId="{713C2D1F-D01A-4418-AAED-27CC4B244FF1}" dt="2023-12-27T01:55:31.574" v="2783" actId="2696"/>
        <pc:sldMkLst>
          <pc:docMk/>
          <pc:sldMk cId="4220816756" sldId="385"/>
        </pc:sldMkLst>
        <pc:spChg chg="del">
          <ac:chgData name="Megan Morrison" userId="a39271d66f689db8" providerId="LiveId" clId="{713C2D1F-D01A-4418-AAED-27CC4B244FF1}" dt="2023-12-26T23:16:26.209" v="117"/>
          <ac:spMkLst>
            <pc:docMk/>
            <pc:sldMk cId="4220816756" sldId="385"/>
            <ac:spMk id="3" creationId="{A8E953B7-BF93-A516-069B-961280E74E50}"/>
          </ac:spMkLst>
        </pc:spChg>
        <pc:spChg chg="add del mod">
          <ac:chgData name="Megan Morrison" userId="a39271d66f689db8" providerId="LiveId" clId="{713C2D1F-D01A-4418-AAED-27CC4B244FF1}" dt="2023-12-26T23:16:35.003" v="118"/>
          <ac:spMkLst>
            <pc:docMk/>
            <pc:sldMk cId="4220816756" sldId="385"/>
            <ac:spMk id="4" creationId="{9908BF97-00BA-6E75-0775-E96A3A2CBC2F}"/>
          </ac:spMkLst>
        </pc:spChg>
        <pc:spChg chg="add del mod">
          <ac:chgData name="Megan Morrison" userId="a39271d66f689db8" providerId="LiveId" clId="{713C2D1F-D01A-4418-AAED-27CC4B244FF1}" dt="2023-12-26T23:16:47.473" v="120"/>
          <ac:spMkLst>
            <pc:docMk/>
            <pc:sldMk cId="4220816756" sldId="385"/>
            <ac:spMk id="5" creationId="{BDC9E86D-AC91-BAB6-D88E-F45F2B1BF04F}"/>
          </ac:spMkLst>
        </pc:spChg>
        <pc:picChg chg="add mod">
          <ac:chgData name="Megan Morrison" userId="a39271d66f689db8" providerId="LiveId" clId="{713C2D1F-D01A-4418-AAED-27CC4B244FF1}" dt="2023-12-26T23:16:47.473" v="120"/>
          <ac:picMkLst>
            <pc:docMk/>
            <pc:sldMk cId="4220816756" sldId="385"/>
            <ac:picMk id="2054" creationId="{3D37DE9B-0F5E-898A-FC7A-DDA1B672F7DC}"/>
          </ac:picMkLst>
        </pc:picChg>
      </pc:sldChg>
      <pc:sldChg chg="delSp modSp new mod">
        <pc:chgData name="Megan Morrison" userId="a39271d66f689db8" providerId="LiveId" clId="{713C2D1F-D01A-4418-AAED-27CC4B244FF1}" dt="2023-12-27T01:51:56.536" v="2747" actId="21"/>
        <pc:sldMkLst>
          <pc:docMk/>
          <pc:sldMk cId="2984120178" sldId="386"/>
        </pc:sldMkLst>
        <pc:spChg chg="del">
          <ac:chgData name="Megan Morrison" userId="a39271d66f689db8" providerId="LiveId" clId="{713C2D1F-D01A-4418-AAED-27CC4B244FF1}" dt="2023-12-27T01:51:56.536" v="2747" actId="21"/>
          <ac:spMkLst>
            <pc:docMk/>
            <pc:sldMk cId="2984120178" sldId="386"/>
            <ac:spMk id="2" creationId="{39E29CFE-1673-3CA9-95AB-6A72A6B651CB}"/>
          </ac:spMkLst>
        </pc:spChg>
        <pc:spChg chg="mod">
          <ac:chgData name="Megan Morrison" userId="a39271d66f689db8" providerId="LiveId" clId="{713C2D1F-D01A-4418-AAED-27CC4B244FF1}" dt="2023-12-27T01:17:04.865" v="1671" actId="1076"/>
          <ac:spMkLst>
            <pc:docMk/>
            <pc:sldMk cId="2984120178" sldId="386"/>
            <ac:spMk id="3" creationId="{020582C1-76C2-B004-9DA9-F178783C2D89}"/>
          </ac:spMkLst>
        </pc:spChg>
      </pc:sldChg>
      <pc:sldChg chg="addSp delSp modSp new mod ord">
        <pc:chgData name="Megan Morrison" userId="a39271d66f689db8" providerId="LiveId" clId="{713C2D1F-D01A-4418-AAED-27CC4B244FF1}" dt="2023-12-26T23:33:41.734" v="637"/>
        <pc:sldMkLst>
          <pc:docMk/>
          <pc:sldMk cId="3493174433" sldId="387"/>
        </pc:sldMkLst>
        <pc:spChg chg="mod">
          <ac:chgData name="Megan Morrison" userId="a39271d66f689db8" providerId="LiveId" clId="{713C2D1F-D01A-4418-AAED-27CC4B244FF1}" dt="2023-12-26T23:19:10.244" v="311" actId="113"/>
          <ac:spMkLst>
            <pc:docMk/>
            <pc:sldMk cId="3493174433" sldId="387"/>
            <ac:spMk id="2" creationId="{F7C9E6CB-C562-455D-92BD-8837AF46A397}"/>
          </ac:spMkLst>
        </pc:spChg>
        <pc:spChg chg="del mod">
          <ac:chgData name="Megan Morrison" userId="a39271d66f689db8" providerId="LiveId" clId="{713C2D1F-D01A-4418-AAED-27CC4B244FF1}" dt="2023-12-26T23:19:00.297" v="295"/>
          <ac:spMkLst>
            <pc:docMk/>
            <pc:sldMk cId="3493174433" sldId="387"/>
            <ac:spMk id="3" creationId="{7B9EFAC7-602B-49B2-F41F-5799808D6295}"/>
          </ac:spMkLst>
        </pc:spChg>
        <pc:picChg chg="add mod">
          <ac:chgData name="Megan Morrison" userId="a39271d66f689db8" providerId="LiveId" clId="{713C2D1F-D01A-4418-AAED-27CC4B244FF1}" dt="2023-12-26T23:19:00.297" v="295"/>
          <ac:picMkLst>
            <pc:docMk/>
            <pc:sldMk cId="3493174433" sldId="387"/>
            <ac:picMk id="3074" creationId="{EBCB782D-E0EA-F2E2-A53A-487D088072B4}"/>
          </ac:picMkLst>
        </pc:picChg>
      </pc:sldChg>
      <pc:sldChg chg="addSp delSp modSp new mod modAnim">
        <pc:chgData name="Megan Morrison" userId="a39271d66f689db8" providerId="LiveId" clId="{713C2D1F-D01A-4418-AAED-27CC4B244FF1}" dt="2023-12-27T02:10:11.868" v="3038"/>
        <pc:sldMkLst>
          <pc:docMk/>
          <pc:sldMk cId="3087749992" sldId="388"/>
        </pc:sldMkLst>
        <pc:spChg chg="del">
          <ac:chgData name="Megan Morrison" userId="a39271d66f689db8" providerId="LiveId" clId="{713C2D1F-D01A-4418-AAED-27CC4B244FF1}" dt="2023-12-27T02:00:45.810" v="2916" actId="21"/>
          <ac:spMkLst>
            <pc:docMk/>
            <pc:sldMk cId="3087749992" sldId="388"/>
            <ac:spMk id="2" creationId="{0FD37FE0-F429-7559-EDF5-73EFFF3044CA}"/>
          </ac:spMkLst>
        </pc:spChg>
        <pc:spChg chg="del mod">
          <ac:chgData name="Megan Morrison" userId="a39271d66f689db8" providerId="LiveId" clId="{713C2D1F-D01A-4418-AAED-27CC4B244FF1}" dt="2023-12-26T23:26:17.822" v="314"/>
          <ac:spMkLst>
            <pc:docMk/>
            <pc:sldMk cId="3087749992" sldId="388"/>
            <ac:spMk id="3" creationId="{1E3B4578-DF5F-4B1B-DAAA-35D183D78299}"/>
          </ac:spMkLst>
        </pc:spChg>
        <pc:spChg chg="add mod">
          <ac:chgData name="Megan Morrison" userId="a39271d66f689db8" providerId="LiveId" clId="{713C2D1F-D01A-4418-AAED-27CC4B244FF1}" dt="2023-12-27T01:00:49.920" v="1560" actId="1038"/>
          <ac:spMkLst>
            <pc:docMk/>
            <pc:sldMk cId="3087749992" sldId="388"/>
            <ac:spMk id="4" creationId="{F50831B0-020E-F872-A2D6-0FDD0BD5859D}"/>
          </ac:spMkLst>
        </pc:spChg>
        <pc:spChg chg="add del mod">
          <ac:chgData name="Megan Morrison" userId="a39271d66f689db8" providerId="LiveId" clId="{713C2D1F-D01A-4418-AAED-27CC4B244FF1}" dt="2023-12-27T01:00:36.789" v="1546" actId="21"/>
          <ac:spMkLst>
            <pc:docMk/>
            <pc:sldMk cId="3087749992" sldId="388"/>
            <ac:spMk id="5" creationId="{C54A25DC-9361-D99A-B15A-52BEAE7347ED}"/>
          </ac:spMkLst>
        </pc:spChg>
        <pc:picChg chg="add del mod">
          <ac:chgData name="Megan Morrison" userId="a39271d66f689db8" providerId="LiveId" clId="{713C2D1F-D01A-4418-AAED-27CC4B244FF1}" dt="2023-12-27T01:00:28.354" v="1545" actId="21"/>
          <ac:picMkLst>
            <pc:docMk/>
            <pc:sldMk cId="3087749992" sldId="388"/>
            <ac:picMk id="4098" creationId="{CB37F430-53BD-C3ED-078C-1D5CD7F1222E}"/>
          </ac:picMkLst>
        </pc:picChg>
        <pc:picChg chg="add mod">
          <ac:chgData name="Megan Morrison" userId="a39271d66f689db8" providerId="LiveId" clId="{713C2D1F-D01A-4418-AAED-27CC4B244FF1}" dt="2023-12-27T01:00:43.433" v="1549" actId="1036"/>
          <ac:picMkLst>
            <pc:docMk/>
            <pc:sldMk cId="3087749992" sldId="388"/>
            <ac:picMk id="4100" creationId="{BF55CB51-6DCB-AC9A-7A95-E610E32E527C}"/>
          </ac:picMkLst>
        </pc:picChg>
      </pc:sldChg>
      <pc:sldChg chg="addSp delSp modSp new del mod">
        <pc:chgData name="Megan Morrison" userId="a39271d66f689db8" providerId="LiveId" clId="{713C2D1F-D01A-4418-AAED-27CC4B244FF1}" dt="2023-12-27T01:28:52.359" v="1955" actId="2696"/>
        <pc:sldMkLst>
          <pc:docMk/>
          <pc:sldMk cId="1930444930" sldId="389"/>
        </pc:sldMkLst>
        <pc:spChg chg="del mod">
          <ac:chgData name="Megan Morrison" userId="a39271d66f689db8" providerId="LiveId" clId="{713C2D1F-D01A-4418-AAED-27CC4B244FF1}" dt="2023-12-26T23:26:58.651" v="318"/>
          <ac:spMkLst>
            <pc:docMk/>
            <pc:sldMk cId="1930444930" sldId="389"/>
            <ac:spMk id="3" creationId="{30D0AF19-EF3F-8BE6-8F8C-0E14873C2E3F}"/>
          </ac:spMkLst>
        </pc:spChg>
        <pc:picChg chg="add mod">
          <ac:chgData name="Megan Morrison" userId="a39271d66f689db8" providerId="LiveId" clId="{713C2D1F-D01A-4418-AAED-27CC4B244FF1}" dt="2023-12-26T23:27:16.486" v="324" actId="1076"/>
          <ac:picMkLst>
            <pc:docMk/>
            <pc:sldMk cId="1930444930" sldId="389"/>
            <ac:picMk id="5122" creationId="{1CF1A6B8-E1F9-14E5-DF0B-A2556637956B}"/>
          </ac:picMkLst>
        </pc:picChg>
      </pc:sldChg>
      <pc:sldChg chg="addSp modSp new mod ord modAnim">
        <pc:chgData name="Megan Morrison" userId="a39271d66f689db8" providerId="LiveId" clId="{713C2D1F-D01A-4418-AAED-27CC4B244FF1}" dt="2023-12-27T01:24:35.650" v="1779"/>
        <pc:sldMkLst>
          <pc:docMk/>
          <pc:sldMk cId="861576361" sldId="390"/>
        </pc:sldMkLst>
        <pc:spChg chg="mod">
          <ac:chgData name="Megan Morrison" userId="a39271d66f689db8" providerId="LiveId" clId="{713C2D1F-D01A-4418-AAED-27CC4B244FF1}" dt="2023-12-26T23:28:51.545" v="347" actId="20577"/>
          <ac:spMkLst>
            <pc:docMk/>
            <pc:sldMk cId="861576361" sldId="390"/>
            <ac:spMk id="2" creationId="{035F562D-8F8A-AACF-920C-B0393C3DA151}"/>
          </ac:spMkLst>
        </pc:spChg>
        <pc:spChg chg="mod">
          <ac:chgData name="Megan Morrison" userId="a39271d66f689db8" providerId="LiveId" clId="{713C2D1F-D01A-4418-AAED-27CC4B244FF1}" dt="2023-12-26T23:29:00.171" v="350" actId="14100"/>
          <ac:spMkLst>
            <pc:docMk/>
            <pc:sldMk cId="861576361" sldId="390"/>
            <ac:spMk id="3" creationId="{60DC9266-0BFC-DA47-3A45-278B991B6AF6}"/>
          </ac:spMkLst>
        </pc:spChg>
        <pc:spChg chg="add mod">
          <ac:chgData name="Megan Morrison" userId="a39271d66f689db8" providerId="LiveId" clId="{713C2D1F-D01A-4418-AAED-27CC4B244FF1}" dt="2023-12-27T01:22:44.362" v="1763" actId="1035"/>
          <ac:spMkLst>
            <pc:docMk/>
            <pc:sldMk cId="861576361" sldId="390"/>
            <ac:spMk id="4" creationId="{7E7BE807-09CE-A59A-9C36-AEE4CC21FA8B}"/>
          </ac:spMkLst>
        </pc:spChg>
        <pc:picChg chg="add mod">
          <ac:chgData name="Megan Morrison" userId="a39271d66f689db8" providerId="LiveId" clId="{713C2D1F-D01A-4418-AAED-27CC4B244FF1}" dt="2023-12-27T01:22:53.649" v="1766" actId="1076"/>
          <ac:picMkLst>
            <pc:docMk/>
            <pc:sldMk cId="861576361" sldId="390"/>
            <ac:picMk id="10242" creationId="{92786736-AC42-3758-4FD2-A8440E38C5F0}"/>
          </ac:picMkLst>
        </pc:picChg>
      </pc:sldChg>
      <pc:sldChg chg="add del">
        <pc:chgData name="Megan Morrison" userId="a39271d66f689db8" providerId="LiveId" clId="{713C2D1F-D01A-4418-AAED-27CC4B244FF1}" dt="2023-12-27T01:31:02.658" v="1988" actId="2696"/>
        <pc:sldMkLst>
          <pc:docMk/>
          <pc:sldMk cId="842891918" sldId="391"/>
        </pc:sldMkLst>
      </pc:sldChg>
      <pc:sldChg chg="add del">
        <pc:chgData name="Megan Morrison" userId="a39271d66f689db8" providerId="LiveId" clId="{713C2D1F-D01A-4418-AAED-27CC4B244FF1}" dt="2023-12-27T01:30:17.825" v="1978" actId="2696"/>
        <pc:sldMkLst>
          <pc:docMk/>
          <pc:sldMk cId="3009603723" sldId="391"/>
        </pc:sldMkLst>
      </pc:sldChg>
      <pc:sldChg chg="add">
        <pc:chgData name="Megan Morrison" userId="a39271d66f689db8" providerId="LiveId" clId="{713C2D1F-D01A-4418-AAED-27CC4B244FF1}" dt="2023-12-27T01:31:04.866" v="1989"/>
        <pc:sldMkLst>
          <pc:docMk/>
          <pc:sldMk cId="3732196733" sldId="391"/>
        </pc:sldMkLst>
      </pc:sldChg>
      <pc:sldChg chg="modSp new mod">
        <pc:chgData name="Megan Morrison" userId="a39271d66f689db8" providerId="LiveId" clId="{713C2D1F-D01A-4418-AAED-27CC4B244FF1}" dt="2023-12-27T01:17:49.327" v="1716" actId="20577"/>
        <pc:sldMkLst>
          <pc:docMk/>
          <pc:sldMk cId="3645120323" sldId="392"/>
        </pc:sldMkLst>
        <pc:spChg chg="mod">
          <ac:chgData name="Megan Morrison" userId="a39271d66f689db8" providerId="LiveId" clId="{713C2D1F-D01A-4418-AAED-27CC4B244FF1}" dt="2023-12-27T01:17:49.327" v="1716" actId="20577"/>
          <ac:spMkLst>
            <pc:docMk/>
            <pc:sldMk cId="3645120323" sldId="392"/>
            <ac:spMk id="2" creationId="{91C5F5F5-B9FE-A0BC-54EE-E05CCC12F230}"/>
          </ac:spMkLst>
        </pc:spChg>
        <pc:spChg chg="mod">
          <ac:chgData name="Megan Morrison" userId="a39271d66f689db8" providerId="LiveId" clId="{713C2D1F-D01A-4418-AAED-27CC4B244FF1}" dt="2023-12-27T01:17:39.945" v="1692" actId="113"/>
          <ac:spMkLst>
            <pc:docMk/>
            <pc:sldMk cId="3645120323" sldId="392"/>
            <ac:spMk id="3" creationId="{39D123AD-49F7-2F06-017D-6D88C31A78CF}"/>
          </ac:spMkLst>
        </pc:spChg>
      </pc:sldChg>
      <pc:sldChg chg="addSp delSp modSp new mod">
        <pc:chgData name="Megan Morrison" userId="a39271d66f689db8" providerId="LiveId" clId="{713C2D1F-D01A-4418-AAED-27CC4B244FF1}" dt="2023-12-27T01:18:49.761" v="1744" actId="20577"/>
        <pc:sldMkLst>
          <pc:docMk/>
          <pc:sldMk cId="3961264854" sldId="393"/>
        </pc:sldMkLst>
        <pc:spChg chg="mod">
          <ac:chgData name="Megan Morrison" userId="a39271d66f689db8" providerId="LiveId" clId="{713C2D1F-D01A-4418-AAED-27CC4B244FF1}" dt="2023-12-27T01:18:49.761" v="1744" actId="20577"/>
          <ac:spMkLst>
            <pc:docMk/>
            <pc:sldMk cId="3961264854" sldId="393"/>
            <ac:spMk id="2" creationId="{1707E2F3-0E80-FB1B-9066-CFFFC30E26C2}"/>
          </ac:spMkLst>
        </pc:spChg>
        <pc:spChg chg="del mod">
          <ac:chgData name="Megan Morrison" userId="a39271d66f689db8" providerId="LiveId" clId="{713C2D1F-D01A-4418-AAED-27CC4B244FF1}" dt="2023-12-26T23:34:09.479" v="640"/>
          <ac:spMkLst>
            <pc:docMk/>
            <pc:sldMk cId="3961264854" sldId="393"/>
            <ac:spMk id="3" creationId="{FA01D439-1372-6BE5-DC71-766C1B9B9E36}"/>
          </ac:spMkLst>
        </pc:spChg>
        <pc:picChg chg="add mod">
          <ac:chgData name="Megan Morrison" userId="a39271d66f689db8" providerId="LiveId" clId="{713C2D1F-D01A-4418-AAED-27CC4B244FF1}" dt="2023-12-26T23:34:09.479" v="640"/>
          <ac:picMkLst>
            <pc:docMk/>
            <pc:sldMk cId="3961264854" sldId="393"/>
            <ac:picMk id="6146" creationId="{55826596-C1EA-6679-0444-A2AA79802216}"/>
          </ac:picMkLst>
        </pc:picChg>
      </pc:sldChg>
      <pc:sldChg chg="modSp new del mod">
        <pc:chgData name="Megan Morrison" userId="a39271d66f689db8" providerId="LiveId" clId="{713C2D1F-D01A-4418-AAED-27CC4B244FF1}" dt="2023-12-26T23:38:37.866" v="693" actId="2696"/>
        <pc:sldMkLst>
          <pc:docMk/>
          <pc:sldMk cId="2493172929" sldId="394"/>
        </pc:sldMkLst>
        <pc:spChg chg="mod">
          <ac:chgData name="Megan Morrison" userId="a39271d66f689db8" providerId="LiveId" clId="{713C2D1F-D01A-4418-AAED-27CC4B244FF1}" dt="2023-12-26T23:37:46.717" v="689" actId="20577"/>
          <ac:spMkLst>
            <pc:docMk/>
            <pc:sldMk cId="2493172929" sldId="394"/>
            <ac:spMk id="2" creationId="{45E1CAE5-20B3-10EA-12B6-784D64BF644B}"/>
          </ac:spMkLst>
        </pc:spChg>
        <pc:spChg chg="mod">
          <ac:chgData name="Megan Morrison" userId="a39271d66f689db8" providerId="LiveId" clId="{713C2D1F-D01A-4418-AAED-27CC4B244FF1}" dt="2023-12-26T23:37:15.122" v="683" actId="27636"/>
          <ac:spMkLst>
            <pc:docMk/>
            <pc:sldMk cId="2493172929" sldId="394"/>
            <ac:spMk id="3" creationId="{A08AC0B4-79DC-7BB6-0FBD-D846C3DE5C72}"/>
          </ac:spMkLst>
        </pc:spChg>
      </pc:sldChg>
      <pc:sldChg chg="modSp add mod">
        <pc:chgData name="Megan Morrison" userId="a39271d66f689db8" providerId="LiveId" clId="{713C2D1F-D01A-4418-AAED-27CC4B244FF1}" dt="2023-12-27T01:19:36.784" v="1746" actId="115"/>
        <pc:sldMkLst>
          <pc:docMk/>
          <pc:sldMk cId="1446992751" sldId="395"/>
        </pc:sldMkLst>
        <pc:spChg chg="mod">
          <ac:chgData name="Megan Morrison" userId="a39271d66f689db8" providerId="LiveId" clId="{713C2D1F-D01A-4418-AAED-27CC4B244FF1}" dt="2023-12-26T23:38:49.633" v="698" actId="20577"/>
          <ac:spMkLst>
            <pc:docMk/>
            <pc:sldMk cId="1446992751" sldId="395"/>
            <ac:spMk id="2" creationId="{45E1CAE5-20B3-10EA-12B6-784D64BF644B}"/>
          </ac:spMkLst>
        </pc:spChg>
        <pc:spChg chg="mod">
          <ac:chgData name="Megan Morrison" userId="a39271d66f689db8" providerId="LiveId" clId="{713C2D1F-D01A-4418-AAED-27CC4B244FF1}" dt="2023-12-27T01:19:36.784" v="1746" actId="115"/>
          <ac:spMkLst>
            <pc:docMk/>
            <pc:sldMk cId="1446992751" sldId="395"/>
            <ac:spMk id="3" creationId="{A08AC0B4-79DC-7BB6-0FBD-D846C3DE5C72}"/>
          </ac:spMkLst>
        </pc:spChg>
      </pc:sldChg>
      <pc:sldChg chg="addSp modSp add mod modAnim">
        <pc:chgData name="Megan Morrison" userId="a39271d66f689db8" providerId="LiveId" clId="{713C2D1F-D01A-4418-AAED-27CC4B244FF1}" dt="2023-12-27T21:24:48.069" v="3418"/>
        <pc:sldMkLst>
          <pc:docMk/>
          <pc:sldMk cId="2772061206" sldId="396"/>
        </pc:sldMkLst>
        <pc:spChg chg="add mod">
          <ac:chgData name="Megan Morrison" userId="a39271d66f689db8" providerId="LiveId" clId="{713C2D1F-D01A-4418-AAED-27CC4B244FF1}" dt="2023-12-27T21:15:27.861" v="3330" actId="1037"/>
          <ac:spMkLst>
            <pc:docMk/>
            <pc:sldMk cId="2772061206" sldId="396"/>
            <ac:spMk id="3" creationId="{8A980FFD-FA65-3E15-30E2-54E6D78E0023}"/>
          </ac:spMkLst>
        </pc:spChg>
        <pc:spChg chg="mod">
          <ac:chgData name="Megan Morrison" userId="a39271d66f689db8" providerId="LiveId" clId="{713C2D1F-D01A-4418-AAED-27CC4B244FF1}" dt="2023-12-27T21:24:21.113" v="3415" actId="1038"/>
          <ac:spMkLst>
            <pc:docMk/>
            <pc:sldMk cId="2772061206" sldId="396"/>
            <ac:spMk id="4" creationId="{5F26975D-49FA-39E2-4904-743C370CD08E}"/>
          </ac:spMkLst>
        </pc:spChg>
        <pc:spChg chg="mod">
          <ac:chgData name="Megan Morrison" userId="a39271d66f689db8" providerId="LiveId" clId="{713C2D1F-D01A-4418-AAED-27CC4B244FF1}" dt="2023-12-27T21:24:03.002" v="3404" actId="1037"/>
          <ac:spMkLst>
            <pc:docMk/>
            <pc:sldMk cId="2772061206" sldId="396"/>
            <ac:spMk id="5" creationId="{00A278F5-5D01-5BFC-0D44-902038B37380}"/>
          </ac:spMkLst>
        </pc:spChg>
        <pc:spChg chg="mod">
          <ac:chgData name="Megan Morrison" userId="a39271d66f689db8" providerId="LiveId" clId="{713C2D1F-D01A-4418-AAED-27CC4B244FF1}" dt="2023-12-27T21:24:10.439" v="3407" actId="1037"/>
          <ac:spMkLst>
            <pc:docMk/>
            <pc:sldMk cId="2772061206" sldId="396"/>
            <ac:spMk id="6" creationId="{2E6A67E3-62A0-CB85-A7A3-E48C7A2F8C63}"/>
          </ac:spMkLst>
        </pc:spChg>
        <pc:picChg chg="mod">
          <ac:chgData name="Megan Morrison" userId="a39271d66f689db8" providerId="LiveId" clId="{713C2D1F-D01A-4418-AAED-27CC4B244FF1}" dt="2023-12-27T21:24:14.338" v="3409" actId="1038"/>
          <ac:picMkLst>
            <pc:docMk/>
            <pc:sldMk cId="2772061206" sldId="396"/>
            <ac:picMk id="7170" creationId="{A3A2D844-64A4-E20C-93B4-07F33905F0DA}"/>
          </ac:picMkLst>
        </pc:picChg>
      </pc:sldChg>
      <pc:sldChg chg="addSp delSp modSp new del mod modAnim">
        <pc:chgData name="Megan Morrison" userId="a39271d66f689db8" providerId="LiveId" clId="{713C2D1F-D01A-4418-AAED-27CC4B244FF1}" dt="2023-12-27T01:20:00.871" v="1753" actId="2696"/>
        <pc:sldMkLst>
          <pc:docMk/>
          <pc:sldMk cId="4263139561" sldId="396"/>
        </pc:sldMkLst>
        <pc:spChg chg="mod">
          <ac:chgData name="Megan Morrison" userId="a39271d66f689db8" providerId="LiveId" clId="{713C2D1F-D01A-4418-AAED-27CC4B244FF1}" dt="2023-12-26T23:40:39.513" v="724" actId="113"/>
          <ac:spMkLst>
            <pc:docMk/>
            <pc:sldMk cId="4263139561" sldId="396"/>
            <ac:spMk id="2" creationId="{D0C628E2-AD73-8E69-67DD-60D213C089A0}"/>
          </ac:spMkLst>
        </pc:spChg>
        <pc:spChg chg="del mod">
          <ac:chgData name="Megan Morrison" userId="a39271d66f689db8" providerId="LiveId" clId="{713C2D1F-D01A-4418-AAED-27CC4B244FF1}" dt="2023-12-26T23:40:25.988" v="704"/>
          <ac:spMkLst>
            <pc:docMk/>
            <pc:sldMk cId="4263139561" sldId="396"/>
            <ac:spMk id="3" creationId="{57580150-2850-055D-6DEC-7C21670053F5}"/>
          </ac:spMkLst>
        </pc:spChg>
        <pc:spChg chg="add mod">
          <ac:chgData name="Megan Morrison" userId="a39271d66f689db8" providerId="LiveId" clId="{713C2D1F-D01A-4418-AAED-27CC4B244FF1}" dt="2023-12-26T23:41:05.516" v="727" actId="208"/>
          <ac:spMkLst>
            <pc:docMk/>
            <pc:sldMk cId="4263139561" sldId="396"/>
            <ac:spMk id="4" creationId="{5F26975D-49FA-39E2-4904-743C370CD08E}"/>
          </ac:spMkLst>
        </pc:spChg>
        <pc:spChg chg="add mod">
          <ac:chgData name="Megan Morrison" userId="a39271d66f689db8" providerId="LiveId" clId="{713C2D1F-D01A-4418-AAED-27CC4B244FF1}" dt="2023-12-26T23:41:57.197" v="730" actId="1582"/>
          <ac:spMkLst>
            <pc:docMk/>
            <pc:sldMk cId="4263139561" sldId="396"/>
            <ac:spMk id="5" creationId="{00A278F5-5D01-5BFC-0D44-902038B37380}"/>
          </ac:spMkLst>
        </pc:spChg>
        <pc:spChg chg="add mod">
          <ac:chgData name="Megan Morrison" userId="a39271d66f689db8" providerId="LiveId" clId="{713C2D1F-D01A-4418-AAED-27CC4B244FF1}" dt="2023-12-26T23:42:32.549" v="733" actId="1582"/>
          <ac:spMkLst>
            <pc:docMk/>
            <pc:sldMk cId="4263139561" sldId="396"/>
            <ac:spMk id="6" creationId="{2E6A67E3-62A0-CB85-A7A3-E48C7A2F8C63}"/>
          </ac:spMkLst>
        </pc:spChg>
        <pc:picChg chg="add mod">
          <ac:chgData name="Megan Morrison" userId="a39271d66f689db8" providerId="LiveId" clId="{713C2D1F-D01A-4418-AAED-27CC4B244FF1}" dt="2023-12-26T23:42:42.632" v="735" actId="1076"/>
          <ac:picMkLst>
            <pc:docMk/>
            <pc:sldMk cId="4263139561" sldId="396"/>
            <ac:picMk id="7170" creationId="{A3A2D844-64A4-E20C-93B4-07F33905F0DA}"/>
          </ac:picMkLst>
        </pc:picChg>
      </pc:sldChg>
      <pc:sldChg chg="addSp delSp modSp new mod">
        <pc:chgData name="Megan Morrison" userId="a39271d66f689db8" providerId="LiveId" clId="{713C2D1F-D01A-4418-AAED-27CC4B244FF1}" dt="2023-12-27T21:17:20.047" v="3377" actId="14100"/>
        <pc:sldMkLst>
          <pc:docMk/>
          <pc:sldMk cId="3246656562" sldId="397"/>
        </pc:sldMkLst>
        <pc:spChg chg="mod">
          <ac:chgData name="Megan Morrison" userId="a39271d66f689db8" providerId="LiveId" clId="{713C2D1F-D01A-4418-AAED-27CC4B244FF1}" dt="2023-12-26T23:44:15.269" v="773" actId="113"/>
          <ac:spMkLst>
            <pc:docMk/>
            <pc:sldMk cId="3246656562" sldId="397"/>
            <ac:spMk id="2" creationId="{8900A807-6E6C-F62E-3C1F-F966075F3B74}"/>
          </ac:spMkLst>
        </pc:spChg>
        <pc:spChg chg="mod">
          <ac:chgData name="Megan Morrison" userId="a39271d66f689db8" providerId="LiveId" clId="{713C2D1F-D01A-4418-AAED-27CC4B244FF1}" dt="2023-12-27T21:17:20.047" v="3377" actId="14100"/>
          <ac:spMkLst>
            <pc:docMk/>
            <pc:sldMk cId="3246656562" sldId="397"/>
            <ac:spMk id="3" creationId="{8C9DE2A1-96BF-0958-2562-21DFE867DD2B}"/>
          </ac:spMkLst>
        </pc:spChg>
        <pc:picChg chg="add del">
          <ac:chgData name="Megan Morrison" userId="a39271d66f689db8" providerId="LiveId" clId="{713C2D1F-D01A-4418-AAED-27CC4B244FF1}" dt="2023-12-26T23:45:05.775" v="924"/>
          <ac:picMkLst>
            <pc:docMk/>
            <pc:sldMk cId="3246656562" sldId="397"/>
            <ac:picMk id="8194" creationId="{04C6635A-C808-4BC2-E745-57ECC7493A45}"/>
          </ac:picMkLst>
        </pc:picChg>
        <pc:picChg chg="add del mod">
          <ac:chgData name="Megan Morrison" userId="a39271d66f689db8" providerId="LiveId" clId="{713C2D1F-D01A-4418-AAED-27CC4B244FF1}" dt="2023-12-26T23:45:05.618" v="923"/>
          <ac:picMkLst>
            <pc:docMk/>
            <pc:sldMk cId="3246656562" sldId="397"/>
            <ac:picMk id="8196" creationId="{4083A044-6521-7B5C-2D2C-B9AD42355150}"/>
          </ac:picMkLst>
        </pc:picChg>
      </pc:sldChg>
      <pc:sldChg chg="modSp new mod">
        <pc:chgData name="Megan Morrison" userId="a39271d66f689db8" providerId="LiveId" clId="{713C2D1F-D01A-4418-AAED-27CC4B244FF1}" dt="2023-12-26T23:48:59.193" v="1078" actId="115"/>
        <pc:sldMkLst>
          <pc:docMk/>
          <pc:sldMk cId="2452814370" sldId="398"/>
        </pc:sldMkLst>
        <pc:spChg chg="mod">
          <ac:chgData name="Megan Morrison" userId="a39271d66f689db8" providerId="LiveId" clId="{713C2D1F-D01A-4418-AAED-27CC4B244FF1}" dt="2023-12-26T23:48:43.143" v="1074" actId="20577"/>
          <ac:spMkLst>
            <pc:docMk/>
            <pc:sldMk cId="2452814370" sldId="398"/>
            <ac:spMk id="2" creationId="{C69277AE-A8D8-7DC0-01ED-19FD8D47D158}"/>
          </ac:spMkLst>
        </pc:spChg>
        <pc:spChg chg="mod">
          <ac:chgData name="Megan Morrison" userId="a39271d66f689db8" providerId="LiveId" clId="{713C2D1F-D01A-4418-AAED-27CC4B244FF1}" dt="2023-12-26T23:48:59.193" v="1078" actId="115"/>
          <ac:spMkLst>
            <pc:docMk/>
            <pc:sldMk cId="2452814370" sldId="398"/>
            <ac:spMk id="3" creationId="{B0B36B54-D0D4-6ADF-C227-4D7167197885}"/>
          </ac:spMkLst>
        </pc:spChg>
      </pc:sldChg>
      <pc:sldChg chg="modSp new mod">
        <pc:chgData name="Megan Morrison" userId="a39271d66f689db8" providerId="LiveId" clId="{713C2D1F-D01A-4418-AAED-27CC4B244FF1}" dt="2023-12-27T01:25:09.656" v="1860" actId="20577"/>
        <pc:sldMkLst>
          <pc:docMk/>
          <pc:sldMk cId="4005524210" sldId="399"/>
        </pc:sldMkLst>
        <pc:spChg chg="mod">
          <ac:chgData name="Megan Morrison" userId="a39271d66f689db8" providerId="LiveId" clId="{713C2D1F-D01A-4418-AAED-27CC4B244FF1}" dt="2023-12-27T00:56:25.104" v="1339" actId="113"/>
          <ac:spMkLst>
            <pc:docMk/>
            <pc:sldMk cId="4005524210" sldId="399"/>
            <ac:spMk id="2" creationId="{E8942672-EFCB-C85E-2467-E2CA45DC1F44}"/>
          </ac:spMkLst>
        </pc:spChg>
        <pc:spChg chg="mod">
          <ac:chgData name="Megan Morrison" userId="a39271d66f689db8" providerId="LiveId" clId="{713C2D1F-D01A-4418-AAED-27CC4B244FF1}" dt="2023-12-27T01:25:09.656" v="1860" actId="20577"/>
          <ac:spMkLst>
            <pc:docMk/>
            <pc:sldMk cId="4005524210" sldId="399"/>
            <ac:spMk id="3" creationId="{C801BEBC-C417-9241-EDD1-FE2E54C5A045}"/>
          </ac:spMkLst>
        </pc:spChg>
      </pc:sldChg>
      <pc:sldChg chg="modSp new mod">
        <pc:chgData name="Megan Morrison" userId="a39271d66f689db8" providerId="LiveId" clId="{713C2D1F-D01A-4418-AAED-27CC4B244FF1}" dt="2023-12-27T01:19:49.569" v="1750" actId="115"/>
        <pc:sldMkLst>
          <pc:docMk/>
          <pc:sldMk cId="4158113751" sldId="400"/>
        </pc:sldMkLst>
        <pc:spChg chg="mod">
          <ac:chgData name="Megan Morrison" userId="a39271d66f689db8" providerId="LiveId" clId="{713C2D1F-D01A-4418-AAED-27CC4B244FF1}" dt="2023-12-27T00:58:41.825" v="1509" actId="113"/>
          <ac:spMkLst>
            <pc:docMk/>
            <pc:sldMk cId="4158113751" sldId="400"/>
            <ac:spMk id="2" creationId="{BB86203A-7482-E8DA-D1F2-E4B6AA40DA4E}"/>
          </ac:spMkLst>
        </pc:spChg>
        <pc:spChg chg="mod">
          <ac:chgData name="Megan Morrison" userId="a39271d66f689db8" providerId="LiveId" clId="{713C2D1F-D01A-4418-AAED-27CC4B244FF1}" dt="2023-12-27T01:19:49.569" v="1750" actId="115"/>
          <ac:spMkLst>
            <pc:docMk/>
            <pc:sldMk cId="4158113751" sldId="400"/>
            <ac:spMk id="3" creationId="{1D5CFB2E-9101-74AE-3E9A-DE4752831B3B}"/>
          </ac:spMkLst>
        </pc:spChg>
      </pc:sldChg>
      <pc:sldChg chg="modSp new mod">
        <pc:chgData name="Megan Morrison" userId="a39271d66f689db8" providerId="LiveId" clId="{713C2D1F-D01A-4418-AAED-27CC4B244FF1}" dt="2023-12-27T01:19:54.722" v="1752" actId="115"/>
        <pc:sldMkLst>
          <pc:docMk/>
          <pc:sldMk cId="1063152008" sldId="401"/>
        </pc:sldMkLst>
        <pc:spChg chg="mod">
          <ac:chgData name="Megan Morrison" userId="a39271d66f689db8" providerId="LiveId" clId="{713C2D1F-D01A-4418-AAED-27CC4B244FF1}" dt="2023-12-27T00:59:55.948" v="1540" actId="113"/>
          <ac:spMkLst>
            <pc:docMk/>
            <pc:sldMk cId="1063152008" sldId="401"/>
            <ac:spMk id="2" creationId="{6E9EF44F-E3C2-41BE-4FDA-01E1998D4AD4}"/>
          </ac:spMkLst>
        </pc:spChg>
        <pc:spChg chg="mod">
          <ac:chgData name="Megan Morrison" userId="a39271d66f689db8" providerId="LiveId" clId="{713C2D1F-D01A-4418-AAED-27CC4B244FF1}" dt="2023-12-27T01:19:54.722" v="1752" actId="115"/>
          <ac:spMkLst>
            <pc:docMk/>
            <pc:sldMk cId="1063152008" sldId="401"/>
            <ac:spMk id="3" creationId="{32902C60-3B14-978E-5DC2-25517361DB01}"/>
          </ac:spMkLst>
        </pc:spChg>
      </pc:sldChg>
      <pc:sldChg chg="modSp new del mod">
        <pc:chgData name="Megan Morrison" userId="a39271d66f689db8" providerId="LiveId" clId="{713C2D1F-D01A-4418-AAED-27CC4B244FF1}" dt="2023-12-27T01:23:33.378" v="1768" actId="2696"/>
        <pc:sldMkLst>
          <pc:docMk/>
          <pc:sldMk cId="3049326180" sldId="402"/>
        </pc:sldMkLst>
        <pc:spChg chg="mod">
          <ac:chgData name="Megan Morrison" userId="a39271d66f689db8" providerId="LiveId" clId="{713C2D1F-D01A-4418-AAED-27CC4B244FF1}" dt="2023-12-27T01:02:51.573" v="1579" actId="20577"/>
          <ac:spMkLst>
            <pc:docMk/>
            <pc:sldMk cId="3049326180" sldId="402"/>
            <ac:spMk id="2" creationId="{CCAE0716-74A6-F752-1D23-1B1719B902B4}"/>
          </ac:spMkLst>
        </pc:spChg>
        <pc:spChg chg="mod">
          <ac:chgData name="Megan Morrison" userId="a39271d66f689db8" providerId="LiveId" clId="{713C2D1F-D01A-4418-AAED-27CC4B244FF1}" dt="2023-12-27T01:03:07.965" v="1584" actId="20577"/>
          <ac:spMkLst>
            <pc:docMk/>
            <pc:sldMk cId="3049326180" sldId="402"/>
            <ac:spMk id="3" creationId="{77B18A2F-2714-8919-32B5-9C0E16C67D6F}"/>
          </ac:spMkLst>
        </pc:spChg>
      </pc:sldChg>
      <pc:sldChg chg="modSp add mod">
        <pc:chgData name="Megan Morrison" userId="a39271d66f689db8" providerId="LiveId" clId="{713C2D1F-D01A-4418-AAED-27CC4B244FF1}" dt="2023-12-27T01:24:04.030" v="1774" actId="207"/>
        <pc:sldMkLst>
          <pc:docMk/>
          <pc:sldMk cId="3061694798" sldId="402"/>
        </pc:sldMkLst>
        <pc:spChg chg="mod">
          <ac:chgData name="Megan Morrison" userId="a39271d66f689db8" providerId="LiveId" clId="{713C2D1F-D01A-4418-AAED-27CC4B244FF1}" dt="2023-12-27T01:24:04.030" v="1774" actId="207"/>
          <ac:spMkLst>
            <pc:docMk/>
            <pc:sldMk cId="3061694798" sldId="402"/>
            <ac:spMk id="3" creationId="{77B18A2F-2714-8919-32B5-9C0E16C67D6F}"/>
          </ac:spMkLst>
        </pc:spChg>
      </pc:sldChg>
      <pc:sldChg chg="modSp new del mod">
        <pc:chgData name="Megan Morrison" userId="a39271d66f689db8" providerId="LiveId" clId="{713C2D1F-D01A-4418-AAED-27CC4B244FF1}" dt="2023-12-27T01:23:33.378" v="1768" actId="2696"/>
        <pc:sldMkLst>
          <pc:docMk/>
          <pc:sldMk cId="1131852258" sldId="403"/>
        </pc:sldMkLst>
        <pc:spChg chg="mod">
          <ac:chgData name="Megan Morrison" userId="a39271d66f689db8" providerId="LiveId" clId="{713C2D1F-D01A-4418-AAED-27CC4B244FF1}" dt="2023-12-27T01:03:59.725" v="1599" actId="20577"/>
          <ac:spMkLst>
            <pc:docMk/>
            <pc:sldMk cId="1131852258" sldId="403"/>
            <ac:spMk id="2" creationId="{819C3BBA-B863-C6D5-B814-A8327B62D006}"/>
          </ac:spMkLst>
        </pc:spChg>
        <pc:spChg chg="mod">
          <ac:chgData name="Megan Morrison" userId="a39271d66f689db8" providerId="LiveId" clId="{713C2D1F-D01A-4418-AAED-27CC4B244FF1}" dt="2023-12-27T01:04:37.118" v="1610" actId="14100"/>
          <ac:spMkLst>
            <pc:docMk/>
            <pc:sldMk cId="1131852258" sldId="403"/>
            <ac:spMk id="3" creationId="{16C0EDA5-3F4E-C943-BBFF-4683B378AAE8}"/>
          </ac:spMkLst>
        </pc:spChg>
      </pc:sldChg>
      <pc:sldChg chg="modSp add mod">
        <pc:chgData name="Megan Morrison" userId="a39271d66f689db8" providerId="LiveId" clId="{713C2D1F-D01A-4418-AAED-27CC4B244FF1}" dt="2023-12-27T01:24:17.578" v="1777" actId="207"/>
        <pc:sldMkLst>
          <pc:docMk/>
          <pc:sldMk cId="2122418718" sldId="403"/>
        </pc:sldMkLst>
        <pc:spChg chg="mod">
          <ac:chgData name="Megan Morrison" userId="a39271d66f689db8" providerId="LiveId" clId="{713C2D1F-D01A-4418-AAED-27CC4B244FF1}" dt="2023-12-27T01:24:17.578" v="1777" actId="207"/>
          <ac:spMkLst>
            <pc:docMk/>
            <pc:sldMk cId="2122418718" sldId="403"/>
            <ac:spMk id="3" creationId="{16C0EDA5-3F4E-C943-BBFF-4683B378AAE8}"/>
          </ac:spMkLst>
        </pc:spChg>
      </pc:sldChg>
      <pc:sldChg chg="addSp delSp modSp add mod">
        <pc:chgData name="Megan Morrison" userId="a39271d66f689db8" providerId="LiveId" clId="{713C2D1F-D01A-4418-AAED-27CC4B244FF1}" dt="2023-12-27T01:28:23.517" v="1954" actId="164"/>
        <pc:sldMkLst>
          <pc:docMk/>
          <pc:sldMk cId="3861111545" sldId="404"/>
        </pc:sldMkLst>
        <pc:spChg chg="add mod">
          <ac:chgData name="Megan Morrison" userId="a39271d66f689db8" providerId="LiveId" clId="{713C2D1F-D01A-4418-AAED-27CC4B244FF1}" dt="2023-12-27T01:28:23.517" v="1954" actId="164"/>
          <ac:spMkLst>
            <pc:docMk/>
            <pc:sldMk cId="3861111545" sldId="404"/>
            <ac:spMk id="3" creationId="{77959080-782D-CA13-31E9-19D7235EAABE}"/>
          </ac:spMkLst>
        </pc:spChg>
        <pc:spChg chg="del">
          <ac:chgData name="Megan Morrison" userId="a39271d66f689db8" providerId="LiveId" clId="{713C2D1F-D01A-4418-AAED-27CC4B244FF1}" dt="2023-12-27T01:26:33.423" v="1887"/>
          <ac:spMkLst>
            <pc:docMk/>
            <pc:sldMk cId="3861111545" sldId="404"/>
            <ac:spMk id="4" creationId="{D7A36471-FD2A-02EC-C0D6-FB037C4C483B}"/>
          </ac:spMkLst>
        </pc:spChg>
        <pc:spChg chg="add mod">
          <ac:chgData name="Megan Morrison" userId="a39271d66f689db8" providerId="LiveId" clId="{713C2D1F-D01A-4418-AAED-27CC4B244FF1}" dt="2023-12-27T01:28:23.517" v="1954" actId="164"/>
          <ac:spMkLst>
            <pc:docMk/>
            <pc:sldMk cId="3861111545" sldId="404"/>
            <ac:spMk id="5" creationId="{718FA40B-7B2E-CDA9-D18D-4E0E1ABE8B1C}"/>
          </ac:spMkLst>
        </pc:spChg>
        <pc:spChg chg="add mod">
          <ac:chgData name="Megan Morrison" userId="a39271d66f689db8" providerId="LiveId" clId="{713C2D1F-D01A-4418-AAED-27CC4B244FF1}" dt="2023-12-27T01:28:14.487" v="1953" actId="1076"/>
          <ac:spMkLst>
            <pc:docMk/>
            <pc:sldMk cId="3861111545" sldId="404"/>
            <ac:spMk id="6" creationId="{04323F17-1E00-15D1-98B0-15ED4A32C562}"/>
          </ac:spMkLst>
        </pc:spChg>
        <pc:spChg chg="add mod">
          <ac:chgData name="Megan Morrison" userId="a39271d66f689db8" providerId="LiveId" clId="{713C2D1F-D01A-4418-AAED-27CC4B244FF1}" dt="2023-12-27T01:28:23.517" v="1954" actId="164"/>
          <ac:spMkLst>
            <pc:docMk/>
            <pc:sldMk cId="3861111545" sldId="404"/>
            <ac:spMk id="7" creationId="{1CF9F6E3-7746-3FC5-FA67-CD802C617657}"/>
          </ac:spMkLst>
        </pc:spChg>
        <pc:spChg chg="add mod">
          <ac:chgData name="Megan Morrison" userId="a39271d66f689db8" providerId="LiveId" clId="{713C2D1F-D01A-4418-AAED-27CC4B244FF1}" dt="2023-12-27T01:28:23.517" v="1954" actId="164"/>
          <ac:spMkLst>
            <pc:docMk/>
            <pc:sldMk cId="3861111545" sldId="404"/>
            <ac:spMk id="8" creationId="{69D0DE49-4051-EFD4-715A-28D293282E20}"/>
          </ac:spMkLst>
        </pc:spChg>
        <pc:grpChg chg="add mod">
          <ac:chgData name="Megan Morrison" userId="a39271d66f689db8" providerId="LiveId" clId="{713C2D1F-D01A-4418-AAED-27CC4B244FF1}" dt="2023-12-27T01:28:23.517" v="1954" actId="164"/>
          <ac:grpSpMkLst>
            <pc:docMk/>
            <pc:sldMk cId="3861111545" sldId="404"/>
            <ac:grpSpMk id="9" creationId="{0F77697B-5613-BB2E-2B26-6604EFBDA564}"/>
          </ac:grpSpMkLst>
        </pc:grpChg>
        <pc:picChg chg="mod">
          <ac:chgData name="Megan Morrison" userId="a39271d66f689db8" providerId="LiveId" clId="{713C2D1F-D01A-4418-AAED-27CC4B244FF1}" dt="2023-12-27T01:28:23.517" v="1954" actId="164"/>
          <ac:picMkLst>
            <pc:docMk/>
            <pc:sldMk cId="3861111545" sldId="404"/>
            <ac:picMk id="9220" creationId="{736A915E-AB65-897C-1376-32C90A3AEF81}"/>
          </ac:picMkLst>
        </pc:picChg>
      </pc:sldChg>
      <pc:sldChg chg="addSp delSp modSp new del mod">
        <pc:chgData name="Megan Morrison" userId="a39271d66f689db8" providerId="LiveId" clId="{713C2D1F-D01A-4418-AAED-27CC4B244FF1}" dt="2023-12-27T01:23:33.378" v="1768" actId="2696"/>
        <pc:sldMkLst>
          <pc:docMk/>
          <pc:sldMk cId="3968066122" sldId="404"/>
        </pc:sldMkLst>
        <pc:spChg chg="del mod">
          <ac:chgData name="Megan Morrison" userId="a39271d66f689db8" providerId="LiveId" clId="{713C2D1F-D01A-4418-AAED-27CC4B244FF1}" dt="2023-12-27T01:12:21.726" v="1613"/>
          <ac:spMkLst>
            <pc:docMk/>
            <pc:sldMk cId="3968066122" sldId="404"/>
            <ac:spMk id="3" creationId="{41F25029-EE76-6724-E787-78E2B1D10114}"/>
          </ac:spMkLst>
        </pc:spChg>
        <pc:spChg chg="add mod">
          <ac:chgData name="Megan Morrison" userId="a39271d66f689db8" providerId="LiveId" clId="{713C2D1F-D01A-4418-AAED-27CC4B244FF1}" dt="2023-12-27T01:13:26.057" v="1623" actId="478"/>
          <ac:spMkLst>
            <pc:docMk/>
            <pc:sldMk cId="3968066122" sldId="404"/>
            <ac:spMk id="4" creationId="{D7A36471-FD2A-02EC-C0D6-FB037C4C483B}"/>
          </ac:spMkLst>
        </pc:spChg>
        <pc:picChg chg="add del mod">
          <ac:chgData name="Megan Morrison" userId="a39271d66f689db8" providerId="LiveId" clId="{713C2D1F-D01A-4418-AAED-27CC4B244FF1}" dt="2023-12-27T01:13:26.057" v="1623" actId="478"/>
          <ac:picMkLst>
            <pc:docMk/>
            <pc:sldMk cId="3968066122" sldId="404"/>
            <ac:picMk id="9218" creationId="{A9AF5C98-2D6B-2412-5A69-91727F4A7E01}"/>
          </ac:picMkLst>
        </pc:picChg>
        <pc:picChg chg="add">
          <ac:chgData name="Megan Morrison" userId="a39271d66f689db8" providerId="LiveId" clId="{713C2D1F-D01A-4418-AAED-27CC4B244FF1}" dt="2023-12-27T01:13:27.294" v="1624"/>
          <ac:picMkLst>
            <pc:docMk/>
            <pc:sldMk cId="3968066122" sldId="404"/>
            <ac:picMk id="9220" creationId="{736A915E-AB65-897C-1376-32C90A3AEF81}"/>
          </ac:picMkLst>
        </pc:picChg>
      </pc:sldChg>
      <pc:sldChg chg="modSp new mod">
        <pc:chgData name="Megan Morrison" userId="a39271d66f689db8" providerId="LiveId" clId="{713C2D1F-D01A-4418-AAED-27CC4B244FF1}" dt="2023-12-27T01:30:46.636" v="1987" actId="115"/>
        <pc:sldMkLst>
          <pc:docMk/>
          <pc:sldMk cId="3081022934" sldId="405"/>
        </pc:sldMkLst>
        <pc:spChg chg="mod">
          <ac:chgData name="Megan Morrison" userId="a39271d66f689db8" providerId="LiveId" clId="{713C2D1F-D01A-4418-AAED-27CC4B244FF1}" dt="2023-12-27T01:30:08.623" v="1977" actId="113"/>
          <ac:spMkLst>
            <pc:docMk/>
            <pc:sldMk cId="3081022934" sldId="405"/>
            <ac:spMk id="2" creationId="{6AA5B9B6-92B0-F797-69F0-43AF39C81468}"/>
          </ac:spMkLst>
        </pc:spChg>
        <pc:spChg chg="mod">
          <ac:chgData name="Megan Morrison" userId="a39271d66f689db8" providerId="LiveId" clId="{713C2D1F-D01A-4418-AAED-27CC4B244FF1}" dt="2023-12-27T01:30:46.636" v="1987" actId="115"/>
          <ac:spMkLst>
            <pc:docMk/>
            <pc:sldMk cId="3081022934" sldId="405"/>
            <ac:spMk id="3" creationId="{A8B6D07C-B445-3023-8A29-5CD2F0CB5858}"/>
          </ac:spMkLst>
        </pc:spChg>
      </pc:sldChg>
      <pc:sldChg chg="addSp modSp new mod modAnim">
        <pc:chgData name="Megan Morrison" userId="a39271d66f689db8" providerId="LiveId" clId="{713C2D1F-D01A-4418-AAED-27CC4B244FF1}" dt="2023-12-27T01:40:42.410" v="2195" actId="14100"/>
        <pc:sldMkLst>
          <pc:docMk/>
          <pc:sldMk cId="1129218895" sldId="406"/>
        </pc:sldMkLst>
        <pc:spChg chg="mod">
          <ac:chgData name="Megan Morrison" userId="a39271d66f689db8" providerId="LiveId" clId="{713C2D1F-D01A-4418-AAED-27CC4B244FF1}" dt="2023-12-27T01:31:52.486" v="2013" actId="20577"/>
          <ac:spMkLst>
            <pc:docMk/>
            <pc:sldMk cId="1129218895" sldId="406"/>
            <ac:spMk id="2" creationId="{F08CE628-254B-98D6-93D5-9A0A501587DB}"/>
          </ac:spMkLst>
        </pc:spChg>
        <pc:spChg chg="mod">
          <ac:chgData name="Megan Morrison" userId="a39271d66f689db8" providerId="LiveId" clId="{713C2D1F-D01A-4418-AAED-27CC4B244FF1}" dt="2023-12-27T01:40:42.410" v="2195" actId="14100"/>
          <ac:spMkLst>
            <pc:docMk/>
            <pc:sldMk cId="1129218895" sldId="406"/>
            <ac:spMk id="3" creationId="{D7F3A9FB-4BFD-E50A-750E-FB1C5FE856B9}"/>
          </ac:spMkLst>
        </pc:spChg>
        <pc:spChg chg="add mod">
          <ac:chgData name="Megan Morrison" userId="a39271d66f689db8" providerId="LiveId" clId="{713C2D1F-D01A-4418-AAED-27CC4B244FF1}" dt="2023-12-27T01:40:22.731" v="2189" actId="207"/>
          <ac:spMkLst>
            <pc:docMk/>
            <pc:sldMk cId="1129218895" sldId="406"/>
            <ac:spMk id="4" creationId="{36EC602D-2DC3-0F6A-7F6C-CC6F821EA625}"/>
          </ac:spMkLst>
        </pc:spChg>
      </pc:sldChg>
      <pc:sldChg chg="modSp new mod">
        <pc:chgData name="Megan Morrison" userId="a39271d66f689db8" providerId="LiveId" clId="{713C2D1F-D01A-4418-AAED-27CC4B244FF1}" dt="2023-12-27T01:54:03.880" v="2757" actId="20577"/>
        <pc:sldMkLst>
          <pc:docMk/>
          <pc:sldMk cId="3821617339" sldId="407"/>
        </pc:sldMkLst>
        <pc:spChg chg="mod">
          <ac:chgData name="Megan Morrison" userId="a39271d66f689db8" providerId="LiveId" clId="{713C2D1F-D01A-4418-AAED-27CC4B244FF1}" dt="2023-12-27T01:39:12.192" v="2052" actId="113"/>
          <ac:spMkLst>
            <pc:docMk/>
            <pc:sldMk cId="3821617339" sldId="407"/>
            <ac:spMk id="2" creationId="{6EFB8538-A640-BDC2-9AD8-CA935553F209}"/>
          </ac:spMkLst>
        </pc:spChg>
        <pc:spChg chg="mod">
          <ac:chgData name="Megan Morrison" userId="a39271d66f689db8" providerId="LiveId" clId="{713C2D1F-D01A-4418-AAED-27CC4B244FF1}" dt="2023-12-27T01:54:03.880" v="2757" actId="20577"/>
          <ac:spMkLst>
            <pc:docMk/>
            <pc:sldMk cId="3821617339" sldId="407"/>
            <ac:spMk id="3" creationId="{E83543D4-D463-404F-1DEB-E67CA64B225D}"/>
          </ac:spMkLst>
        </pc:spChg>
      </pc:sldChg>
      <pc:sldChg chg="modSp new mod ord">
        <pc:chgData name="Megan Morrison" userId="a39271d66f689db8" providerId="LiveId" clId="{713C2D1F-D01A-4418-AAED-27CC4B244FF1}" dt="2023-12-27T01:45:54.715" v="2380" actId="115"/>
        <pc:sldMkLst>
          <pc:docMk/>
          <pc:sldMk cId="920232470" sldId="408"/>
        </pc:sldMkLst>
        <pc:spChg chg="mod">
          <ac:chgData name="Megan Morrison" userId="a39271d66f689db8" providerId="LiveId" clId="{713C2D1F-D01A-4418-AAED-27CC4B244FF1}" dt="2023-12-27T01:43:35.260" v="2218" actId="20577"/>
          <ac:spMkLst>
            <pc:docMk/>
            <pc:sldMk cId="920232470" sldId="408"/>
            <ac:spMk id="2" creationId="{CEB6EB87-2330-C449-FF0E-0787ADE5A908}"/>
          </ac:spMkLst>
        </pc:spChg>
        <pc:spChg chg="mod">
          <ac:chgData name="Megan Morrison" userId="a39271d66f689db8" providerId="LiveId" clId="{713C2D1F-D01A-4418-AAED-27CC4B244FF1}" dt="2023-12-27T01:45:54.715" v="2380" actId="115"/>
          <ac:spMkLst>
            <pc:docMk/>
            <pc:sldMk cId="920232470" sldId="408"/>
            <ac:spMk id="3" creationId="{02AAFF82-8161-3DAA-8BD0-EB7C4BC80219}"/>
          </ac:spMkLst>
        </pc:spChg>
      </pc:sldChg>
      <pc:sldChg chg="modSp new mod modAnim">
        <pc:chgData name="Megan Morrison" userId="a39271d66f689db8" providerId="LiveId" clId="{713C2D1F-D01A-4418-AAED-27CC4B244FF1}" dt="2023-12-27T02:09:39.304" v="3037" actId="6549"/>
        <pc:sldMkLst>
          <pc:docMk/>
          <pc:sldMk cId="2933135936" sldId="409"/>
        </pc:sldMkLst>
        <pc:spChg chg="mod">
          <ac:chgData name="Megan Morrison" userId="a39271d66f689db8" providerId="LiveId" clId="{713C2D1F-D01A-4418-AAED-27CC4B244FF1}" dt="2023-12-27T01:44:23.059" v="2253" actId="113"/>
          <ac:spMkLst>
            <pc:docMk/>
            <pc:sldMk cId="2933135936" sldId="409"/>
            <ac:spMk id="2" creationId="{FCC623B5-0C2D-4455-2819-C2BB09DC7BE8}"/>
          </ac:spMkLst>
        </pc:spChg>
        <pc:spChg chg="mod">
          <ac:chgData name="Megan Morrison" userId="a39271d66f689db8" providerId="LiveId" clId="{713C2D1F-D01A-4418-AAED-27CC4B244FF1}" dt="2023-12-27T02:09:39.304" v="3037" actId="6549"/>
          <ac:spMkLst>
            <pc:docMk/>
            <pc:sldMk cId="2933135936" sldId="409"/>
            <ac:spMk id="3" creationId="{BA1ADB31-FB14-7544-E59F-BC4D8C64F4DD}"/>
          </ac:spMkLst>
        </pc:spChg>
      </pc:sldChg>
      <pc:sldChg chg="modSp new mod">
        <pc:chgData name="Megan Morrison" userId="a39271d66f689db8" providerId="LiveId" clId="{713C2D1F-D01A-4418-AAED-27CC4B244FF1}" dt="2023-12-27T02:01:38.341" v="2926" actId="207"/>
        <pc:sldMkLst>
          <pc:docMk/>
          <pc:sldMk cId="549116011" sldId="410"/>
        </pc:sldMkLst>
        <pc:spChg chg="mod">
          <ac:chgData name="Megan Morrison" userId="a39271d66f689db8" providerId="LiveId" clId="{713C2D1F-D01A-4418-AAED-27CC4B244FF1}" dt="2023-12-27T01:58:21.257" v="2897" actId="20577"/>
          <ac:spMkLst>
            <pc:docMk/>
            <pc:sldMk cId="549116011" sldId="410"/>
            <ac:spMk id="2" creationId="{2B1CD845-780F-2BE0-89E0-188A861782DF}"/>
          </ac:spMkLst>
        </pc:spChg>
        <pc:spChg chg="mod">
          <ac:chgData name="Megan Morrison" userId="a39271d66f689db8" providerId="LiveId" clId="{713C2D1F-D01A-4418-AAED-27CC4B244FF1}" dt="2023-12-27T02:01:38.341" v="2926" actId="207"/>
          <ac:spMkLst>
            <pc:docMk/>
            <pc:sldMk cId="549116011" sldId="410"/>
            <ac:spMk id="3" creationId="{3593BB6B-2E6B-05A5-554B-FB6BB1F422EA}"/>
          </ac:spMkLst>
        </pc:spChg>
      </pc:sldChg>
      <pc:sldChg chg="addSp delSp modSp add mod modAnim">
        <pc:chgData name="Megan Morrison" userId="a39271d66f689db8" providerId="LiveId" clId="{713C2D1F-D01A-4418-AAED-27CC4B244FF1}" dt="2023-12-27T02:00:27.027" v="2915" actId="164"/>
        <pc:sldMkLst>
          <pc:docMk/>
          <pc:sldMk cId="741846767" sldId="411"/>
        </pc:sldMkLst>
        <pc:spChg chg="del">
          <ac:chgData name="Megan Morrison" userId="a39271d66f689db8" providerId="LiveId" clId="{713C2D1F-D01A-4418-AAED-27CC4B244FF1}" dt="2023-12-27T02:00:18.385" v="2913" actId="21"/>
          <ac:spMkLst>
            <pc:docMk/>
            <pc:sldMk cId="741846767" sldId="411"/>
            <ac:spMk id="2" creationId="{0FD37FE0-F429-7559-EDF5-73EFFF3044CA}"/>
          </ac:spMkLst>
        </pc:spChg>
        <pc:spChg chg="add mod">
          <ac:chgData name="Megan Morrison" userId="a39271d66f689db8" providerId="LiveId" clId="{713C2D1F-D01A-4418-AAED-27CC4B244FF1}" dt="2023-12-27T02:00:27.027" v="2915" actId="164"/>
          <ac:spMkLst>
            <pc:docMk/>
            <pc:sldMk cId="741846767" sldId="411"/>
            <ac:spMk id="3" creationId="{0709BA17-4989-090E-AAE6-21B0675E41BC}"/>
          </ac:spMkLst>
        </pc:spChg>
        <pc:spChg chg="mod">
          <ac:chgData name="Megan Morrison" userId="a39271d66f689db8" providerId="LiveId" clId="{713C2D1F-D01A-4418-AAED-27CC4B244FF1}" dt="2023-12-27T02:00:27.027" v="2915" actId="164"/>
          <ac:spMkLst>
            <pc:docMk/>
            <pc:sldMk cId="741846767" sldId="411"/>
            <ac:spMk id="4" creationId="{F50831B0-020E-F872-A2D6-0FDD0BD5859D}"/>
          </ac:spMkLst>
        </pc:spChg>
        <pc:spChg chg="add mod">
          <ac:chgData name="Megan Morrison" userId="a39271d66f689db8" providerId="LiveId" clId="{713C2D1F-D01A-4418-AAED-27CC4B244FF1}" dt="2023-12-27T02:00:27.027" v="2915" actId="164"/>
          <ac:spMkLst>
            <pc:docMk/>
            <pc:sldMk cId="741846767" sldId="411"/>
            <ac:spMk id="5" creationId="{81B33982-F481-C8F0-F5FD-C5A3C9820D80}"/>
          </ac:spMkLst>
        </pc:spChg>
        <pc:spChg chg="add mod">
          <ac:chgData name="Megan Morrison" userId="a39271d66f689db8" providerId="LiveId" clId="{713C2D1F-D01A-4418-AAED-27CC4B244FF1}" dt="2023-12-27T02:00:27.027" v="2915" actId="164"/>
          <ac:spMkLst>
            <pc:docMk/>
            <pc:sldMk cId="741846767" sldId="411"/>
            <ac:spMk id="6" creationId="{9F056E84-4E5E-A1A2-F196-A73481B7B47E}"/>
          </ac:spMkLst>
        </pc:spChg>
        <pc:grpChg chg="add mod">
          <ac:chgData name="Megan Morrison" userId="a39271d66f689db8" providerId="LiveId" clId="{713C2D1F-D01A-4418-AAED-27CC4B244FF1}" dt="2023-12-27T02:00:27.027" v="2915" actId="164"/>
          <ac:grpSpMkLst>
            <pc:docMk/>
            <pc:sldMk cId="741846767" sldId="411"/>
            <ac:grpSpMk id="7" creationId="{73C641B0-0C3A-A55E-70AF-19E928FCDD21}"/>
          </ac:grpSpMkLst>
        </pc:grpChg>
        <pc:picChg chg="mod">
          <ac:chgData name="Megan Morrison" userId="a39271d66f689db8" providerId="LiveId" clId="{713C2D1F-D01A-4418-AAED-27CC4B244FF1}" dt="2023-12-27T02:00:27.027" v="2915" actId="164"/>
          <ac:picMkLst>
            <pc:docMk/>
            <pc:sldMk cId="741846767" sldId="411"/>
            <ac:picMk id="4100" creationId="{BF55CB51-6DCB-AC9A-7A95-E610E32E527C}"/>
          </ac:picMkLst>
        </pc:picChg>
      </pc:sldChg>
      <pc:sldChg chg="add del">
        <pc:chgData name="Megan Morrison" userId="a39271d66f689db8" providerId="LiveId" clId="{713C2D1F-D01A-4418-AAED-27CC4B244FF1}" dt="2023-12-27T01:58:41.809" v="2899" actId="2696"/>
        <pc:sldMkLst>
          <pc:docMk/>
          <pc:sldMk cId="1726848648" sldId="4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DC59F-00F6-444E-939E-448808CF51A0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9A03B-9214-43C6-8A1A-C57488E83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B69A4-78F4-490B-87E8-8DFABD334AD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09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9"/>
            <a:ext cx="2971800" cy="4651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7139"/>
            <a:ext cx="2971800" cy="4651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00DCC-E3AA-4593-A246-85B6A9033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0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11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28E2-AD73-8E69-67DD-60D213C0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Border of Israel?</a:t>
            </a:r>
          </a:p>
        </p:txBody>
      </p:sp>
      <p:pic>
        <p:nvPicPr>
          <p:cNvPr id="7170" name="Picture 2" descr="What are the True Borders of Israel? | Mayim Achronim">
            <a:extLst>
              <a:ext uri="{FF2B5EF4-FFF2-40B4-BE49-F238E27FC236}">
                <a16:creationId xmlns:a16="http://schemas.microsoft.com/office/drawing/2014/main" id="{A3A2D844-64A4-E20C-93B4-07F33905F0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47968"/>
            <a:ext cx="5216525" cy="44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26975D-49FA-39E2-4904-743C370CD08E}"/>
              </a:ext>
            </a:extLst>
          </p:cNvPr>
          <p:cNvSpPr/>
          <p:nvPr/>
        </p:nvSpPr>
        <p:spPr>
          <a:xfrm>
            <a:off x="1981200" y="3657600"/>
            <a:ext cx="3048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0A278F5-5D01-5BFC-0D44-902038B37380}"/>
              </a:ext>
            </a:extLst>
          </p:cNvPr>
          <p:cNvSpPr/>
          <p:nvPr/>
        </p:nvSpPr>
        <p:spPr>
          <a:xfrm>
            <a:off x="2362200" y="2935224"/>
            <a:ext cx="640115" cy="438912"/>
          </a:xfrm>
          <a:custGeom>
            <a:avLst/>
            <a:gdLst>
              <a:gd name="connsiteX0" fmla="*/ 0 w 640115"/>
              <a:gd name="connsiteY0" fmla="*/ 82296 h 438912"/>
              <a:gd name="connsiteX1" fmla="*/ 73152 w 640115"/>
              <a:gd name="connsiteY1" fmla="*/ 64008 h 438912"/>
              <a:gd name="connsiteX2" fmla="*/ 164592 w 640115"/>
              <a:gd name="connsiteY2" fmla="*/ 9144 h 438912"/>
              <a:gd name="connsiteX3" fmla="*/ 210312 w 640115"/>
              <a:gd name="connsiteY3" fmla="*/ 0 h 438912"/>
              <a:gd name="connsiteX4" fmla="*/ 347472 w 640115"/>
              <a:gd name="connsiteY4" fmla="*/ 27432 h 438912"/>
              <a:gd name="connsiteX5" fmla="*/ 356616 w 640115"/>
              <a:gd name="connsiteY5" fmla="*/ 54864 h 438912"/>
              <a:gd name="connsiteX6" fmla="*/ 365760 w 640115"/>
              <a:gd name="connsiteY6" fmla="*/ 155448 h 438912"/>
              <a:gd name="connsiteX7" fmla="*/ 374904 w 640115"/>
              <a:gd name="connsiteY7" fmla="*/ 182880 h 438912"/>
              <a:gd name="connsiteX8" fmla="*/ 393192 w 640115"/>
              <a:gd name="connsiteY8" fmla="*/ 265176 h 438912"/>
              <a:gd name="connsiteX9" fmla="*/ 411480 w 640115"/>
              <a:gd name="connsiteY9" fmla="*/ 292608 h 438912"/>
              <a:gd name="connsiteX10" fmla="*/ 457200 w 640115"/>
              <a:gd name="connsiteY10" fmla="*/ 301752 h 438912"/>
              <a:gd name="connsiteX11" fmla="*/ 493776 w 640115"/>
              <a:gd name="connsiteY11" fmla="*/ 310896 h 438912"/>
              <a:gd name="connsiteX12" fmla="*/ 585216 w 640115"/>
              <a:gd name="connsiteY12" fmla="*/ 365760 h 438912"/>
              <a:gd name="connsiteX13" fmla="*/ 612648 w 640115"/>
              <a:gd name="connsiteY13" fmla="*/ 374904 h 438912"/>
              <a:gd name="connsiteX14" fmla="*/ 621792 w 640115"/>
              <a:gd name="connsiteY14" fmla="*/ 402336 h 438912"/>
              <a:gd name="connsiteX15" fmla="*/ 640080 w 640115"/>
              <a:gd name="connsiteY15" fmla="*/ 438912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115" h="438912">
                <a:moveTo>
                  <a:pt x="0" y="82296"/>
                </a:moveTo>
                <a:cubicBezTo>
                  <a:pt x="12667" y="79763"/>
                  <a:pt x="57336" y="72795"/>
                  <a:pt x="73152" y="64008"/>
                </a:cubicBezTo>
                <a:cubicBezTo>
                  <a:pt x="104453" y="46618"/>
                  <a:pt x="130004" y="20673"/>
                  <a:pt x="164592" y="9144"/>
                </a:cubicBezTo>
                <a:cubicBezTo>
                  <a:pt x="179336" y="4229"/>
                  <a:pt x="195072" y="3048"/>
                  <a:pt x="210312" y="0"/>
                </a:cubicBezTo>
                <a:cubicBezTo>
                  <a:pt x="256032" y="9144"/>
                  <a:pt x="303815" y="11061"/>
                  <a:pt x="347472" y="27432"/>
                </a:cubicBezTo>
                <a:cubicBezTo>
                  <a:pt x="356497" y="30816"/>
                  <a:pt x="355253" y="45322"/>
                  <a:pt x="356616" y="54864"/>
                </a:cubicBezTo>
                <a:cubicBezTo>
                  <a:pt x="361377" y="88192"/>
                  <a:pt x="360999" y="122120"/>
                  <a:pt x="365760" y="155448"/>
                </a:cubicBezTo>
                <a:cubicBezTo>
                  <a:pt x="367123" y="164990"/>
                  <a:pt x="372813" y="173471"/>
                  <a:pt x="374904" y="182880"/>
                </a:cubicBezTo>
                <a:cubicBezTo>
                  <a:pt x="380523" y="208166"/>
                  <a:pt x="380841" y="240475"/>
                  <a:pt x="393192" y="265176"/>
                </a:cubicBezTo>
                <a:cubicBezTo>
                  <a:pt x="398107" y="275006"/>
                  <a:pt x="401938" y="287156"/>
                  <a:pt x="411480" y="292608"/>
                </a:cubicBezTo>
                <a:cubicBezTo>
                  <a:pt x="424974" y="300319"/>
                  <a:pt x="442028" y="298381"/>
                  <a:pt x="457200" y="301752"/>
                </a:cubicBezTo>
                <a:cubicBezTo>
                  <a:pt x="469468" y="304478"/>
                  <a:pt x="481584" y="307848"/>
                  <a:pt x="493776" y="310896"/>
                </a:cubicBezTo>
                <a:cubicBezTo>
                  <a:pt x="532779" y="336898"/>
                  <a:pt x="545851" y="348889"/>
                  <a:pt x="585216" y="365760"/>
                </a:cubicBezTo>
                <a:cubicBezTo>
                  <a:pt x="594075" y="369557"/>
                  <a:pt x="603504" y="371856"/>
                  <a:pt x="612648" y="374904"/>
                </a:cubicBezTo>
                <a:cubicBezTo>
                  <a:pt x="615696" y="384048"/>
                  <a:pt x="617481" y="393715"/>
                  <a:pt x="621792" y="402336"/>
                </a:cubicBezTo>
                <a:cubicBezTo>
                  <a:pt x="641771" y="442293"/>
                  <a:pt x="640080" y="416008"/>
                  <a:pt x="640080" y="43891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E6A67E3-62A0-CB85-A7A3-E48C7A2F8C63}"/>
              </a:ext>
            </a:extLst>
          </p:cNvPr>
          <p:cNvSpPr/>
          <p:nvPr/>
        </p:nvSpPr>
        <p:spPr>
          <a:xfrm>
            <a:off x="1600200" y="4191000"/>
            <a:ext cx="146304" cy="301752"/>
          </a:xfrm>
          <a:custGeom>
            <a:avLst/>
            <a:gdLst>
              <a:gd name="connsiteX0" fmla="*/ 0 w 146304"/>
              <a:gd name="connsiteY0" fmla="*/ 0 h 301752"/>
              <a:gd name="connsiteX1" fmla="*/ 64008 w 146304"/>
              <a:gd name="connsiteY1" fmla="*/ 9144 h 301752"/>
              <a:gd name="connsiteX2" fmla="*/ 73152 w 146304"/>
              <a:gd name="connsiteY2" fmla="*/ 36576 h 301752"/>
              <a:gd name="connsiteX3" fmla="*/ 82296 w 146304"/>
              <a:gd name="connsiteY3" fmla="*/ 73152 h 301752"/>
              <a:gd name="connsiteX4" fmla="*/ 109728 w 146304"/>
              <a:gd name="connsiteY4" fmla="*/ 265176 h 301752"/>
              <a:gd name="connsiteX5" fmla="*/ 146304 w 146304"/>
              <a:gd name="connsiteY5" fmla="*/ 301752 h 3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04" h="301752">
                <a:moveTo>
                  <a:pt x="0" y="0"/>
                </a:moveTo>
                <a:cubicBezTo>
                  <a:pt x="21336" y="3048"/>
                  <a:pt x="44731" y="-495"/>
                  <a:pt x="64008" y="9144"/>
                </a:cubicBezTo>
                <a:cubicBezTo>
                  <a:pt x="72629" y="13455"/>
                  <a:pt x="70504" y="27308"/>
                  <a:pt x="73152" y="36576"/>
                </a:cubicBezTo>
                <a:cubicBezTo>
                  <a:pt x="76604" y="48660"/>
                  <a:pt x="79248" y="60960"/>
                  <a:pt x="82296" y="73152"/>
                </a:cubicBezTo>
                <a:cubicBezTo>
                  <a:pt x="85685" y="127373"/>
                  <a:pt x="75570" y="210523"/>
                  <a:pt x="109728" y="265176"/>
                </a:cubicBezTo>
                <a:lnTo>
                  <a:pt x="146304" y="30175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80FFD-FA65-3E15-30E2-54E6D78E0023}"/>
              </a:ext>
            </a:extLst>
          </p:cNvPr>
          <p:cNvSpPr txBox="1"/>
          <p:nvPr/>
        </p:nvSpPr>
        <p:spPr>
          <a:xfrm>
            <a:off x="5791200" y="1947968"/>
            <a:ext cx="3124200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Israel</a:t>
            </a:r>
            <a:r>
              <a:rPr lang="en-US" dirty="0"/>
              <a:t> = 8500 sq mi</a:t>
            </a:r>
            <a:endParaRPr lang="en-US" baseline="30000" dirty="0"/>
          </a:p>
          <a:p>
            <a:r>
              <a:rPr lang="en-US" b="1" dirty="0"/>
              <a:t>Gaza</a:t>
            </a:r>
            <a:r>
              <a:rPr lang="en-US" dirty="0"/>
              <a:t> = 139 sq mi</a:t>
            </a:r>
            <a:endParaRPr lang="en-US" baseline="30000" dirty="0"/>
          </a:p>
          <a:p>
            <a:r>
              <a:rPr lang="en-US" b="1" dirty="0"/>
              <a:t>West Bank </a:t>
            </a:r>
            <a:r>
              <a:rPr lang="en-US" dirty="0"/>
              <a:t>= 2183 sq mi</a:t>
            </a:r>
          </a:p>
          <a:p>
            <a:endParaRPr lang="en-US" dirty="0"/>
          </a:p>
          <a:p>
            <a:r>
              <a:rPr lang="en-US" b="1" dirty="0"/>
              <a:t>Tom Green </a:t>
            </a:r>
            <a:r>
              <a:rPr lang="en-US" dirty="0"/>
              <a:t>= 1522 sq mi</a:t>
            </a:r>
          </a:p>
          <a:p>
            <a:r>
              <a:rPr lang="en-US" b="1" dirty="0"/>
              <a:t>TG + Adjacent </a:t>
            </a:r>
            <a:r>
              <a:rPr lang="en-US" dirty="0"/>
              <a:t>= 9828 sq mi</a:t>
            </a:r>
          </a:p>
          <a:p>
            <a:endParaRPr lang="en-US" dirty="0"/>
          </a:p>
          <a:p>
            <a:r>
              <a:rPr lang="en-US" b="1" dirty="0"/>
              <a:t>San Angelo </a:t>
            </a:r>
            <a:r>
              <a:rPr lang="en-US" dirty="0"/>
              <a:t>= 59 sq mi</a:t>
            </a:r>
          </a:p>
          <a:p>
            <a:r>
              <a:rPr lang="en-US" b="1" dirty="0"/>
              <a:t>Lubbock</a:t>
            </a:r>
            <a:r>
              <a:rPr lang="en-US" dirty="0"/>
              <a:t> = 136 sq mi</a:t>
            </a:r>
          </a:p>
          <a:p>
            <a:endParaRPr lang="en-US" dirty="0"/>
          </a:p>
          <a:p>
            <a:r>
              <a:rPr lang="en-US" b="1" dirty="0"/>
              <a:t>Crockett</a:t>
            </a:r>
            <a:r>
              <a:rPr lang="en-US" dirty="0"/>
              <a:t> = 2807 sq 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EF44F-E3C2-41BE-4FDA-01E1998D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Chronicles 18:23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02C60-3B14-978E-5DC2-25517361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And David defeated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Hadadezer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king of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Zobah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2800" i="1" dirty="0">
                <a:solidFill>
                  <a:srgbClr val="000000"/>
                </a:solidFill>
                <a:effectLst/>
              </a:rPr>
              <a:t>as far as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 Hamath, as he went to establish his power by the </a:t>
            </a:r>
            <a:r>
              <a:rPr lang="en-US" sz="2800" b="1" i="0" u="sng" dirty="0">
                <a:solidFill>
                  <a:srgbClr val="000000"/>
                </a:solidFill>
                <a:effectLst/>
              </a:rPr>
              <a:t>River Euphrates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315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A807-6E6C-F62E-3C1F-F966075F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ISRAEL TODAY vs ISRAEL OF O.T.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E2A1-96BF-0958-2562-21DFE867D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/>
              <a:t>Remember, the Israel we hear of in the news today and the nation of Israel we read of in the Old Testament </a:t>
            </a:r>
            <a:r>
              <a:rPr lang="en-US" sz="2800" b="1" dirty="0"/>
              <a:t>ARE NOT THE SAME!!</a:t>
            </a:r>
          </a:p>
          <a:p>
            <a:r>
              <a:rPr lang="en-US" sz="2800" dirty="0"/>
              <a:t>The promises to the ancient nation of Israel were fulfilled, but it was conditional.</a:t>
            </a:r>
          </a:p>
          <a:p>
            <a:r>
              <a:rPr lang="en-US" sz="2800" dirty="0"/>
              <a:t>The Promised Land was taken away because the covenant was broken.</a:t>
            </a:r>
          </a:p>
          <a:p>
            <a:r>
              <a:rPr lang="en-US" sz="2800" dirty="0"/>
              <a:t>Israeli ≠ Jewish.  Palestinian ≠ Muslim!</a:t>
            </a:r>
          </a:p>
        </p:txBody>
      </p:sp>
    </p:spTree>
    <p:extLst>
      <p:ext uri="{BB962C8B-B14F-4D97-AF65-F5344CB8AC3E}">
        <p14:creationId xmlns:p14="http://schemas.microsoft.com/office/powerpoint/2010/main" val="324665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77AE-A8D8-7DC0-01ED-19FD8D47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Jeremiah 11:9-10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36B54-D0D4-6ADF-C227-4D7167197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And the </a:t>
            </a:r>
            <a:r>
              <a:rPr lang="en-US" sz="28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 said to me, “A conspiracy has been found among the men of Judah and among the inhabitants of Jerusalem.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</a:rPr>
              <a:t>10 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They have turned back to the iniquities of their forefathers who refused to hear My words, and they have gone after other gods to serve them; the house of Israel and the house of Judah have </a:t>
            </a:r>
            <a:r>
              <a:rPr lang="en-US" sz="2800" b="1" i="0" u="sng" dirty="0">
                <a:solidFill>
                  <a:srgbClr val="000000"/>
                </a:solidFill>
                <a:effectLst/>
              </a:rPr>
              <a:t>broken My covenant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which I made with their fathers.”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281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2672-EFCB-C85E-2467-E2CA45DC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BEBC-C417-9241-EDD1-FE2E54C5A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 the nations of Judah and Israel faced opposition from the Eastern world powers, the Euphrates River remained as a symbol of the “rest of the world”.</a:t>
            </a:r>
          </a:p>
        </p:txBody>
      </p:sp>
    </p:spTree>
    <p:extLst>
      <p:ext uri="{BB962C8B-B14F-4D97-AF65-F5344CB8AC3E}">
        <p14:creationId xmlns:p14="http://schemas.microsoft.com/office/powerpoint/2010/main" val="400552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562D-8F8A-AACF-920C-B0393C3D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Ezra 4:11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C9266-0BFC-DA47-3A45-278B991B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To King Artaxerxes from your servants, the men 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of the region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2800" b="1" i="0" u="sng" dirty="0">
                <a:solidFill>
                  <a:srgbClr val="000000"/>
                </a:solidFill>
                <a:effectLst/>
              </a:rPr>
              <a:t>beyond the River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 and so forth…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BE807-09CE-A59A-9C36-AEE4CC21FA8B}"/>
              </a:ext>
            </a:extLst>
          </p:cNvPr>
          <p:cNvSpPr txBox="1"/>
          <p:nvPr/>
        </p:nvSpPr>
        <p:spPr>
          <a:xfrm>
            <a:off x="609600" y="2743200"/>
            <a:ext cx="8001000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The Euphrates River served as a natural boundary between the “Promised Land” and the Eastern World.</a:t>
            </a:r>
          </a:p>
        </p:txBody>
      </p:sp>
      <p:pic>
        <p:nvPicPr>
          <p:cNvPr id="10242" name="Picture 2" descr="Mufasa - Leadership: The Lion King">
            <a:extLst>
              <a:ext uri="{FF2B5EF4-FFF2-40B4-BE49-F238E27FC236}">
                <a16:creationId xmlns:a16="http://schemas.microsoft.com/office/drawing/2014/main" id="{92786736-AC42-3758-4FD2-A8440E38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705350" cy="26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C641B0-0C3A-A55E-70AF-19E928FCDD21}"/>
              </a:ext>
            </a:extLst>
          </p:cNvPr>
          <p:cNvGrpSpPr/>
          <p:nvPr/>
        </p:nvGrpSpPr>
        <p:grpSpPr>
          <a:xfrm>
            <a:off x="625770" y="1775175"/>
            <a:ext cx="8024454" cy="4562475"/>
            <a:chOff x="625770" y="1775175"/>
            <a:chExt cx="8024454" cy="4562475"/>
          </a:xfrm>
        </p:grpSpPr>
        <p:pic>
          <p:nvPicPr>
            <p:cNvPr id="4100" name="Picture 4" descr="Persian Empire at the Time of Ezra, ESV Study Bible">
              <a:extLst>
                <a:ext uri="{FF2B5EF4-FFF2-40B4-BE49-F238E27FC236}">
                  <a16:creationId xmlns:a16="http://schemas.microsoft.com/office/drawing/2014/main" id="{BF55CB51-6DCB-AC9A-7A95-E610E32E5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70" y="1775175"/>
              <a:ext cx="8024454" cy="456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0831B0-020E-F872-A2D6-0FDD0BD5859D}"/>
                </a:ext>
              </a:extLst>
            </p:cNvPr>
            <p:cNvSpPr/>
            <p:nvPr/>
          </p:nvSpPr>
          <p:spPr>
            <a:xfrm>
              <a:off x="5410200" y="3137250"/>
              <a:ext cx="1143000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709BA17-4989-090E-AAE6-21B0675E41BC}"/>
                </a:ext>
              </a:extLst>
            </p:cNvPr>
            <p:cNvSpPr/>
            <p:nvPr/>
          </p:nvSpPr>
          <p:spPr>
            <a:xfrm>
              <a:off x="4066497" y="3523012"/>
              <a:ext cx="1143000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B33982-F481-C8F0-F5FD-C5A3C9820D80}"/>
                </a:ext>
              </a:extLst>
            </p:cNvPr>
            <p:cNvSpPr/>
            <p:nvPr/>
          </p:nvSpPr>
          <p:spPr>
            <a:xfrm>
              <a:off x="5201877" y="4589812"/>
              <a:ext cx="1143000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056E84-4E5E-A1A2-F196-A73481B7B47E}"/>
                </a:ext>
              </a:extLst>
            </p:cNvPr>
            <p:cNvSpPr/>
            <p:nvPr/>
          </p:nvSpPr>
          <p:spPr>
            <a:xfrm>
              <a:off x="3657600" y="4383881"/>
              <a:ext cx="1143000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184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0716-74A6-F752-1D23-1B1719B9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Jeremiah 46:1-2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8A2F-2714-8919-32B5-9C0E16C67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The word of the </a:t>
            </a:r>
            <a:r>
              <a:rPr lang="en-US" sz="28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 which came to Jeremiah the prophet against the nations. </a:t>
            </a:r>
          </a:p>
          <a:p>
            <a:pPr marL="0" indent="0"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</a:rPr>
              <a:t>2 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Against Egypt.</a:t>
            </a:r>
          </a:p>
          <a:p>
            <a:pPr marL="0" indent="0"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Concerning the army of Pharaoh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Necho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king of Egypt, which was by the </a:t>
            </a:r>
            <a:r>
              <a:rPr lang="en-US" sz="2800" b="1" i="0" u="sng" dirty="0">
                <a:solidFill>
                  <a:srgbClr val="000000"/>
                </a:solidFill>
                <a:effectLst/>
              </a:rPr>
              <a:t>River Euphrates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in </a:t>
            </a:r>
            <a:r>
              <a:rPr lang="en-US" sz="2800" b="1" i="0" u="sng" dirty="0">
                <a:solidFill>
                  <a:srgbClr val="0070C0"/>
                </a:solidFill>
                <a:effectLst/>
              </a:rPr>
              <a:t>Carchemish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and which Nebuchadnezzar king of Babylon defeated in the fourth year of Jehoiakim the son of Josiah, king of Judah: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9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3BBA-B863-C6D5-B814-A8327B62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 Kings 23:29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0EDA5-3F4E-C943-BBFF-4683B378A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In his days Pharaoh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Necho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king of Egypt went to the aid of the king of Assyria, to the </a:t>
            </a:r>
            <a:r>
              <a:rPr lang="en-US" sz="2800" b="1" i="0" u="sng" dirty="0">
                <a:solidFill>
                  <a:srgbClr val="000000"/>
                </a:solidFill>
                <a:effectLst/>
              </a:rPr>
              <a:t>River Euphrates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; and King Josiah went against him. And 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Pharaoh </a:t>
            </a:r>
            <a:r>
              <a:rPr lang="en-US" sz="2800" b="0" i="1" dirty="0" err="1">
                <a:solidFill>
                  <a:srgbClr val="000000"/>
                </a:solidFill>
                <a:effectLst/>
              </a:rPr>
              <a:t>Necho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 killed him at </a:t>
            </a:r>
            <a:r>
              <a:rPr lang="en-US" sz="2800" b="1" i="0" u="sng" dirty="0">
                <a:solidFill>
                  <a:srgbClr val="0070C0"/>
                </a:solidFill>
                <a:effectLst/>
              </a:rPr>
              <a:t>Megiddo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when he confronted him.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2418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074C-F2C0-2CDD-B9F2-3EE1CD9A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23F17-1E00-15D1-98B0-15ED4A32C5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1554480"/>
            <a:ext cx="8229600" cy="487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Ninevah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77697B-5613-BB2E-2B26-6604EFBDA564}"/>
              </a:ext>
            </a:extLst>
          </p:cNvPr>
          <p:cNvGrpSpPr/>
          <p:nvPr/>
        </p:nvGrpSpPr>
        <p:grpSpPr>
          <a:xfrm>
            <a:off x="457200" y="533400"/>
            <a:ext cx="8382000" cy="5572125"/>
            <a:chOff x="457200" y="533400"/>
            <a:chExt cx="8382000" cy="5572125"/>
          </a:xfrm>
        </p:grpSpPr>
        <p:pic>
          <p:nvPicPr>
            <p:cNvPr id="9220" name="Picture 4" descr="Carchemish and the Rise of Babylon as a World Power | Ferrell's Travel Blog">
              <a:extLst>
                <a:ext uri="{FF2B5EF4-FFF2-40B4-BE49-F238E27FC236}">
                  <a16:creationId xmlns:a16="http://schemas.microsoft.com/office/drawing/2014/main" id="{736A915E-AB65-897C-1376-32C90A3AE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33400"/>
              <a:ext cx="7086600" cy="557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7959080-782D-CA13-31E9-19D7235EAABE}"/>
                </a:ext>
              </a:extLst>
            </p:cNvPr>
            <p:cNvSpPr/>
            <p:nvPr/>
          </p:nvSpPr>
          <p:spPr>
            <a:xfrm>
              <a:off x="8001000" y="1066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8FA40B-7B2E-CDA9-D18D-4E0E1ABE8B1C}"/>
                </a:ext>
              </a:extLst>
            </p:cNvPr>
            <p:cNvSpPr txBox="1"/>
            <p:nvPr/>
          </p:nvSpPr>
          <p:spPr>
            <a:xfrm>
              <a:off x="7391400" y="820579"/>
              <a:ext cx="838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Ninevah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CF9F6E3-7746-3FC5-FA67-CD802C617657}"/>
                </a:ext>
              </a:extLst>
            </p:cNvPr>
            <p:cNvSpPr/>
            <p:nvPr/>
          </p:nvSpPr>
          <p:spPr>
            <a:xfrm>
              <a:off x="8610600" y="2743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0DE49-4051-EFD4-715A-28D293282E20}"/>
                </a:ext>
              </a:extLst>
            </p:cNvPr>
            <p:cNvSpPr txBox="1"/>
            <p:nvPr/>
          </p:nvSpPr>
          <p:spPr>
            <a:xfrm>
              <a:off x="8001000" y="2496979"/>
              <a:ext cx="838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Babylon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11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153400" cy="2362200"/>
          </a:xfrm>
        </p:spPr>
        <p:txBody>
          <a:bodyPr/>
          <a:lstStyle/>
          <a:p>
            <a:pPr algn="ctr"/>
            <a:br>
              <a:rPr lang="en-US" sz="4500" b="1" i="0" dirty="0">
                <a:solidFill>
                  <a:srgbClr val="000000"/>
                </a:solidFill>
                <a:effectLst/>
              </a:rPr>
            </a:br>
            <a:r>
              <a:rPr lang="en-US" sz="4500" b="1" i="0" dirty="0">
                <a:solidFill>
                  <a:srgbClr val="000000"/>
                </a:solidFill>
                <a:effectLst/>
              </a:rPr>
              <a:t>Q&amp;A:</a:t>
            </a:r>
            <a:br>
              <a:rPr lang="en-US" sz="3500" b="1" i="0" dirty="0">
                <a:solidFill>
                  <a:srgbClr val="000000"/>
                </a:solidFill>
                <a:effectLst/>
              </a:rPr>
            </a:br>
            <a:r>
              <a:rPr lang="en-US" sz="3500" b="1" dirty="0">
                <a:solidFill>
                  <a:srgbClr val="000000"/>
                </a:solidFill>
              </a:rPr>
              <a:t>IS the Euphrates river important?</a:t>
            </a:r>
            <a:br>
              <a:rPr lang="en-US" sz="3500" b="1" i="0" dirty="0">
                <a:solidFill>
                  <a:srgbClr val="000000"/>
                </a:solidFill>
                <a:effectLst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3886200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December 27, 2023</a:t>
            </a:r>
          </a:p>
          <a:p>
            <a:pPr algn="ctr"/>
            <a:r>
              <a:rPr lang="en-US" dirty="0"/>
              <a:t>San Angelo, TX</a:t>
            </a:r>
          </a:p>
        </p:txBody>
      </p:sp>
    </p:spTree>
    <p:extLst>
      <p:ext uri="{BB962C8B-B14F-4D97-AF65-F5344CB8AC3E}">
        <p14:creationId xmlns:p14="http://schemas.microsoft.com/office/powerpoint/2010/main" val="3805350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B9B6-92B0-F797-69F0-43AF39C8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Revelation 9:13-14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6D07C-B445-3023-8A29-5CD2F0CB5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Then the sixth angel sounded: And I heard a voice from the four horns of the golden altar which is before God,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saying to the sixth angel who had the trumpet, “Release the four angels who are bound at the </a:t>
            </a:r>
            <a:r>
              <a:rPr lang="en-US" sz="2800" b="1" i="0" u="sng" dirty="0">
                <a:solidFill>
                  <a:srgbClr val="000000"/>
                </a:solidFill>
                <a:effectLst/>
              </a:rPr>
              <a:t>great river Euphrates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.”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1022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E628-254B-98D6-93D5-9A0A5015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Revelation 9:15-16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3A9FB-4BFD-E50A-750E-FB1C5FE85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So the four angels, who had been prepared for the hour and day and month and year, were released to kill a third of mankind.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</a:rPr>
              <a:t>16 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Now the number of the army of the horsemen 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was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2800" b="1" i="0" u="sng" dirty="0">
                <a:solidFill>
                  <a:srgbClr val="000000"/>
                </a:solidFill>
                <a:effectLst/>
              </a:rPr>
              <a:t>two hundred million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; I heard the number of them. 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C602D-2DC3-0F6A-7F6C-CC6F821EA625}"/>
              </a:ext>
            </a:extLst>
          </p:cNvPr>
          <p:cNvSpPr txBox="1"/>
          <p:nvPr/>
        </p:nvSpPr>
        <p:spPr>
          <a:xfrm>
            <a:off x="533400" y="4495800"/>
            <a:ext cx="8077200" cy="8925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Remember, the book of Revelation is written in symbols and is not meant to be taken literally!</a:t>
            </a:r>
          </a:p>
        </p:txBody>
      </p:sp>
    </p:spTree>
    <p:extLst>
      <p:ext uri="{BB962C8B-B14F-4D97-AF65-F5344CB8AC3E}">
        <p14:creationId xmlns:p14="http://schemas.microsoft.com/office/powerpoint/2010/main" val="11292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8538-A640-BDC2-9AD8-CA935553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 Today, 7/20/2023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43D4-D463-404F-1DEB-E67CA64B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303030"/>
                </a:solidFill>
                <a:effectLst/>
              </a:rPr>
              <a:t>According to Statista:</a:t>
            </a:r>
          </a:p>
          <a:p>
            <a:pPr marL="0" indent="0" algn="l">
              <a:buNone/>
            </a:pPr>
            <a:endParaRPr lang="en-US" dirty="0">
              <a:solidFill>
                <a:srgbClr val="303030"/>
              </a:solidFill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303030"/>
                </a:solidFill>
                <a:effectLst/>
              </a:rPr>
              <a:t>The top 10 largest militaries based on active personnel: 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</a:rPr>
              <a:t> China - 2,000,000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</a:rPr>
              <a:t> India - 1,450,000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</a:rPr>
              <a:t> United States - 1,390,000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</a:rPr>
              <a:t> North Korea - 1,200,000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</a:rPr>
              <a:t> Russia - 850,000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</a:rPr>
              <a:t> Pakistan - 640,000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</a:rPr>
              <a:t> Iran - 575,000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</a:rPr>
              <a:t> South Korea - 555,000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</a:rPr>
              <a:t> Vietnam - 470,000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03030"/>
                </a:solidFill>
                <a:effectLst/>
              </a:rPr>
              <a:t> Egypt - 450,000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17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08C9-FFFF-32C3-B6A1-9462A722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Revelation 16:12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951D7-DD57-1BC2-0D81-679552643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Then the sixth angel poured out his bowl on the </a:t>
            </a:r>
            <a:r>
              <a:rPr lang="en-US" b="1" i="0" u="sng" dirty="0">
                <a:solidFill>
                  <a:srgbClr val="000000"/>
                </a:solidFill>
                <a:effectLst/>
              </a:rPr>
              <a:t>great river Euphrates,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and its water was dried up, so that the way of the kings from the east might be prepared.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96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5144-3DAD-7434-90FD-09DA60C4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Mighty Euphrates River</a:t>
            </a:r>
          </a:p>
        </p:txBody>
      </p:sp>
      <p:pic>
        <p:nvPicPr>
          <p:cNvPr id="1028" name="Picture 4" descr="Euphrates River drought to affect five Iraqi governorates: Iraqi professor  - North press agency">
            <a:extLst>
              <a:ext uri="{FF2B5EF4-FFF2-40B4-BE49-F238E27FC236}">
                <a16:creationId xmlns:a16="http://schemas.microsoft.com/office/drawing/2014/main" id="{AA17F4ED-95B3-2AAC-6E02-733F3BF5E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4025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88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C2FA-6DFC-1DB7-7A53-E139CEE1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Experts: Euphrates will be dry in 2040!</a:t>
            </a:r>
          </a:p>
        </p:txBody>
      </p:sp>
      <p:pic>
        <p:nvPicPr>
          <p:cNvPr id="2054" name="Picture 6" descr="How the Euphrates River is Drying up - END TIMES ARE NEAR! - YouTube">
            <a:extLst>
              <a:ext uri="{FF2B5EF4-FFF2-40B4-BE49-F238E27FC236}">
                <a16:creationId xmlns:a16="http://schemas.microsoft.com/office/drawing/2014/main" id="{3D37DE9B-0F5E-898A-FC7A-DDA1B672F7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163477" cy="402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0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EB87-2330-C449-FF0E-0787ADE5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Jeremiah 50:35-38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AFF82-8161-3DAA-8BD0-EB7C4BC80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“A sword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against the Chaldeans,” says the </a:t>
            </a:r>
            <a:r>
              <a:rPr lang="en-US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“Against the inhabitants of </a:t>
            </a:r>
            <a:r>
              <a:rPr lang="en-US" b="1" i="0" dirty="0">
                <a:solidFill>
                  <a:srgbClr val="000000"/>
                </a:solidFill>
                <a:effectLst/>
              </a:rPr>
              <a:t>Babylon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And against her princes and her wise men.</a:t>
            </a:r>
            <a:br>
              <a:rPr lang="en-US" dirty="0"/>
            </a:br>
            <a:r>
              <a:rPr lang="en-US" b="1" i="0" baseline="30000" dirty="0">
                <a:solidFill>
                  <a:srgbClr val="000000"/>
                </a:solidFill>
                <a:effectLst/>
              </a:rPr>
              <a:t>36 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A sword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against the soothsayers, and they will be fools.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A sword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against her mighty men, and they will be dismayed.</a:t>
            </a:r>
            <a:br>
              <a:rPr lang="en-US" dirty="0"/>
            </a:br>
            <a:r>
              <a:rPr lang="en-US" b="1" i="0" baseline="30000" dirty="0">
                <a:solidFill>
                  <a:srgbClr val="000000"/>
                </a:solidFill>
                <a:effectLst/>
              </a:rPr>
              <a:t>37 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A sword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against their horses,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Against their chariots,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And against all the mixed peoples who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are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in her midst;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And they will become like women.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A sword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against her treasures, and they will be robbed.</a:t>
            </a:r>
            <a:br>
              <a:rPr lang="en-US" dirty="0"/>
            </a:br>
            <a:r>
              <a:rPr lang="en-US" b="1" i="0" baseline="30000" dirty="0">
                <a:solidFill>
                  <a:srgbClr val="000000"/>
                </a:solidFill>
                <a:effectLst/>
              </a:rPr>
              <a:t>38 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A drought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against her </a:t>
            </a:r>
            <a:r>
              <a:rPr lang="en-US" b="1" i="0" u="sng" dirty="0">
                <a:solidFill>
                  <a:srgbClr val="000000"/>
                </a:solidFill>
                <a:effectLst/>
              </a:rPr>
              <a:t>waters, and they will be dried up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For it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the land of carved images,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And they are insane with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their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idols.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3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23B5-0C2D-4455-2819-C2BB09DC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 More Euphrates?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ADB31-FB14-7544-E59F-BC4D8C64F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Symbolically, this meant that the border that separated nations would be removed and nations would be overcome.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Babylon, circa 539 BC (Jeremiah), it meant that the Medes and Persians from beyond the river (</a:t>
            </a:r>
            <a:r>
              <a:rPr lang="en-US" i="1" dirty="0"/>
              <a:t>Kings from the East</a:t>
            </a:r>
            <a:r>
              <a:rPr lang="en-US" dirty="0"/>
              <a:t>) would be able to overrun the great Empire.</a:t>
            </a:r>
          </a:p>
          <a:p>
            <a:r>
              <a:rPr lang="en-US" dirty="0"/>
              <a:t>For Rome, circa 54 BC – AD 217 (Revelation), it meant that the Parthians from beyond the river (</a:t>
            </a:r>
            <a:r>
              <a:rPr lang="en-US" i="1" dirty="0"/>
              <a:t>Kings from the East</a:t>
            </a:r>
            <a:r>
              <a:rPr lang="en-US" dirty="0"/>
              <a:t>) would be able to overrun the great Empire.</a:t>
            </a:r>
          </a:p>
        </p:txBody>
      </p:sp>
    </p:spTree>
    <p:extLst>
      <p:ext uri="{BB962C8B-B14F-4D97-AF65-F5344CB8AC3E}">
        <p14:creationId xmlns:p14="http://schemas.microsoft.com/office/powerpoint/2010/main" val="29331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ersian Empire at the Time of Ezra, ESV Study Bible">
            <a:extLst>
              <a:ext uri="{FF2B5EF4-FFF2-40B4-BE49-F238E27FC236}">
                <a16:creationId xmlns:a16="http://schemas.microsoft.com/office/drawing/2014/main" id="{BF55CB51-6DCB-AC9A-7A95-E610E32E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0" y="1762125"/>
            <a:ext cx="8024454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50831B0-020E-F872-A2D6-0FDD0BD5859D}"/>
              </a:ext>
            </a:extLst>
          </p:cNvPr>
          <p:cNvSpPr/>
          <p:nvPr/>
        </p:nvSpPr>
        <p:spPr>
          <a:xfrm>
            <a:off x="5410200" y="3124200"/>
            <a:ext cx="1143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49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D845-780F-2BE0-89E0-188A8617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Revelation 16:15-16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3BB6B-2E6B-05A5-554B-FB6BB1F42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Behold, I am coming as a thief. Blessed 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 he who watches, and keeps his garments, lest he walk naked and they see his shame.”</a:t>
            </a:r>
          </a:p>
          <a:p>
            <a:pPr marL="0" indent="0" algn="l">
              <a:buNone/>
            </a:pP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</a:rPr>
              <a:t>16 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And they gathered them together to the place called in Hebrew,</a:t>
            </a:r>
            <a:r>
              <a:rPr lang="en-US" sz="2800" b="0" i="0" dirty="0">
                <a:solidFill>
                  <a:srgbClr val="0070C0"/>
                </a:solidFill>
                <a:effectLst/>
              </a:rPr>
              <a:t> </a:t>
            </a:r>
            <a:r>
              <a:rPr lang="en-US" sz="2800" b="0" i="0" baseline="30000" dirty="0">
                <a:solidFill>
                  <a:srgbClr val="0070C0"/>
                </a:solidFill>
                <a:effectLst/>
              </a:rPr>
              <a:t>[h]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Armageddon.</a:t>
            </a:r>
          </a:p>
          <a:p>
            <a:pPr marL="0" indent="0">
              <a:buNone/>
            </a:pPr>
            <a:endParaRPr lang="en-US" sz="2800" b="0" i="0" dirty="0">
              <a:solidFill>
                <a:srgbClr val="4A4A4A"/>
              </a:solidFill>
              <a:effectLst/>
            </a:endParaRPr>
          </a:p>
          <a:p>
            <a:pPr marL="0" indent="0">
              <a:buNone/>
            </a:pPr>
            <a:endParaRPr lang="en-US" sz="2800" dirty="0">
              <a:solidFill>
                <a:srgbClr val="4A4A4A"/>
              </a:solidFill>
            </a:endParaRPr>
          </a:p>
          <a:p>
            <a:pPr marL="0" indent="0">
              <a:buNone/>
            </a:pPr>
            <a:r>
              <a:rPr lang="en-US" sz="2000" b="0" i="0" dirty="0">
                <a:solidFill>
                  <a:srgbClr val="0070C0"/>
                </a:solidFill>
                <a:effectLst/>
              </a:rPr>
              <a:t>[h]</a:t>
            </a:r>
            <a:r>
              <a:rPr lang="en-US" sz="2000" b="0" i="0" dirty="0">
                <a:solidFill>
                  <a:srgbClr val="4A4A4A"/>
                </a:solidFill>
                <a:effectLst/>
              </a:rPr>
              <a:t> Revelation 16:16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Lit. </a:t>
            </a:r>
            <a:r>
              <a:rPr lang="en-US" sz="2000" b="0" i="1" dirty="0">
                <a:solidFill>
                  <a:srgbClr val="000000"/>
                </a:solidFill>
                <a:effectLst/>
              </a:rPr>
              <a:t>Mount Megiddo;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M </a:t>
            </a:r>
            <a:r>
              <a:rPr lang="en-US" sz="2000" b="0" i="1" dirty="0">
                <a:solidFill>
                  <a:srgbClr val="000000"/>
                </a:solidFill>
                <a:effectLst/>
              </a:rPr>
              <a:t>Megiddo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1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82C1-76C2-B004-9DA9-F178783C2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76400"/>
            <a:ext cx="69342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The Euphrates River is mentioned throughout the Bible.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500" b="1" dirty="0"/>
              <a:t>Genesis </a:t>
            </a:r>
            <a:r>
              <a:rPr lang="en-US" sz="4500" b="1" dirty="0">
                <a:sym typeface="Wingdings" panose="05000000000000000000" pitchFamily="2" charset="2"/>
              </a:rPr>
              <a:t></a:t>
            </a:r>
            <a:r>
              <a:rPr lang="en-US" sz="4500" b="1" dirty="0"/>
              <a:t> Revelation</a:t>
            </a:r>
          </a:p>
        </p:txBody>
      </p:sp>
    </p:spTree>
    <p:extLst>
      <p:ext uri="{BB962C8B-B14F-4D97-AF65-F5344CB8AC3E}">
        <p14:creationId xmlns:p14="http://schemas.microsoft.com/office/powerpoint/2010/main" val="2984120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39083-C70C-E568-1BDC-173815761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000" dirty="0"/>
          </a:p>
          <a:p>
            <a:pPr marL="0" indent="0" algn="ctr">
              <a:buNone/>
            </a:pPr>
            <a:r>
              <a:rPr lang="en-US" sz="5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5576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0B68-0600-AA78-7D4D-F3892891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Genesis 2:10,14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2EEB-7825-0FC9-DDAD-8089A2B22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Now a river went out of Eden to water the garden, and from there it parted and became four riverheads… The fourth river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the Euphrates.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4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5F5F5-B9FE-A0BC-54EE-E05CCC12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World That Then Was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123AD-49F7-2F06-017D-6D88C31A7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Remember, these rivers (as well as the entire Earth) were dramatically changed after the flood of Noah’s 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</a:rPr>
              <a:t>(2 Peter 3:6)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Whereby the </a:t>
            </a:r>
            <a:r>
              <a:rPr lang="en-US" i="0" dirty="0">
                <a:solidFill>
                  <a:srgbClr val="000000"/>
                </a:solidFill>
                <a:effectLst/>
              </a:rPr>
              <a:t>world that then was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being overflowed with water, perished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2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E6CB-C562-455D-92BD-8837AF46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Euphrates Today</a:t>
            </a:r>
          </a:p>
        </p:txBody>
      </p:sp>
      <p:pic>
        <p:nvPicPr>
          <p:cNvPr id="3074" name="Picture 2" descr="Euphrates River">
            <a:extLst>
              <a:ext uri="{FF2B5EF4-FFF2-40B4-BE49-F238E27FC236}">
                <a16:creationId xmlns:a16="http://schemas.microsoft.com/office/drawing/2014/main" id="{EBCB782D-E0EA-F2E2-A53A-487D088072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002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7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E2F3-0E80-FB1B-9066-CFFFC30E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Middle East vs Texas!</a:t>
            </a:r>
          </a:p>
        </p:txBody>
      </p:sp>
      <p:pic>
        <p:nvPicPr>
          <p:cNvPr id="6146" name="Picture 2" descr="The Big and Small World of Bible Geography">
            <a:extLst>
              <a:ext uri="{FF2B5EF4-FFF2-40B4-BE49-F238E27FC236}">
                <a16:creationId xmlns:a16="http://schemas.microsoft.com/office/drawing/2014/main" id="{55826596-C1EA-6679-0444-A2AA798022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8" y="1600200"/>
            <a:ext cx="813992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6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CAE5-20B3-10EA-12B6-784D64BF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Genesis 15:18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AC0B4-79DC-7BB6-0FBD-D846C3DE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On the same day the </a:t>
            </a:r>
            <a:r>
              <a:rPr lang="en-US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made a covenant with Abram, saying: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“To your descendants I have given this land, from the river of Egypt to the great river, the </a:t>
            </a:r>
            <a:r>
              <a:rPr lang="en-US" b="1" i="0" u="sng" dirty="0">
                <a:solidFill>
                  <a:srgbClr val="000000"/>
                </a:solidFill>
                <a:effectLst/>
              </a:rPr>
              <a:t>River Euphrates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9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203A-7482-E8DA-D1F2-E4B6AA40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Deuteronomy 1:7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CFB2E-9101-74AE-3E9A-DE475283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Turn and take your journey, and go to the mountains of the Amorites, to all the neighboring 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places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 in the plain, in the mountains and in the lowland, in the South and on the seacoast, to the land of the Canaanites and to Lebanon, as far as </a:t>
            </a:r>
            <a:r>
              <a:rPr lang="en-US" sz="2800" b="1" i="0" u="sng" dirty="0">
                <a:solidFill>
                  <a:srgbClr val="000000"/>
                </a:solidFill>
                <a:effectLst/>
              </a:rPr>
              <a:t>the great river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the </a:t>
            </a:r>
            <a:r>
              <a:rPr lang="en-US" sz="2800" b="1" i="0" u="sng" dirty="0">
                <a:solidFill>
                  <a:srgbClr val="000000"/>
                </a:solidFill>
                <a:effectLst/>
              </a:rPr>
              <a:t>River Euphrates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8113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6861</TotalTime>
  <Words>1164</Words>
  <Application>Microsoft Office PowerPoint</Application>
  <PresentationFormat>On-screen Show (4:3)</PresentationFormat>
  <Paragraphs>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Clarity</vt:lpstr>
      <vt:lpstr>PowerPoint Presentation</vt:lpstr>
      <vt:lpstr> Q&amp;A: IS the Euphrates river important? </vt:lpstr>
      <vt:lpstr>PowerPoint Presentation</vt:lpstr>
      <vt:lpstr>Genesis 2:10,14</vt:lpstr>
      <vt:lpstr>The World That Then Was</vt:lpstr>
      <vt:lpstr>Euphrates Today</vt:lpstr>
      <vt:lpstr>The Middle East vs Texas!</vt:lpstr>
      <vt:lpstr>Genesis 15:18</vt:lpstr>
      <vt:lpstr>Deuteronomy 1:7</vt:lpstr>
      <vt:lpstr>Border of Israel?</vt:lpstr>
      <vt:lpstr>1 Chronicles 18:23</vt:lpstr>
      <vt:lpstr>ISRAEL TODAY vs ISRAEL OF O.T.</vt:lpstr>
      <vt:lpstr>Jeremiah 11:9-10</vt:lpstr>
      <vt:lpstr>National Boundary</vt:lpstr>
      <vt:lpstr>Ezra 4:11</vt:lpstr>
      <vt:lpstr>PowerPoint Presentation</vt:lpstr>
      <vt:lpstr>Jeremiah 46:1-2</vt:lpstr>
      <vt:lpstr>2 Kings 23:29</vt:lpstr>
      <vt:lpstr>PowerPoint Presentation</vt:lpstr>
      <vt:lpstr>Revelation 9:13-14</vt:lpstr>
      <vt:lpstr>Revelation 9:15-16</vt:lpstr>
      <vt:lpstr>US Today, 7/20/2023</vt:lpstr>
      <vt:lpstr>Revelation 16:12</vt:lpstr>
      <vt:lpstr>Mighty Euphrates River</vt:lpstr>
      <vt:lpstr>Experts: Euphrates will be dry in 2040!</vt:lpstr>
      <vt:lpstr>Jeremiah 50:35-38</vt:lpstr>
      <vt:lpstr>No More Euphrates?</vt:lpstr>
      <vt:lpstr>PowerPoint Presentation</vt:lpstr>
      <vt:lpstr>Revelation 16:15-16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Morrison</dc:creator>
  <cp:lastModifiedBy>Bryan Morrison</cp:lastModifiedBy>
  <cp:revision>694</cp:revision>
  <cp:lastPrinted>2023-11-30T00:37:46Z</cp:lastPrinted>
  <dcterms:created xsi:type="dcterms:W3CDTF">2006-08-16T00:00:00Z</dcterms:created>
  <dcterms:modified xsi:type="dcterms:W3CDTF">2023-12-27T21:24:51Z</dcterms:modified>
</cp:coreProperties>
</file>