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90" r:id="rId5"/>
    <p:sldId id="291" r:id="rId6"/>
    <p:sldId id="276" r:id="rId7"/>
    <p:sldId id="292" r:id="rId8"/>
    <p:sldId id="261" r:id="rId9"/>
    <p:sldId id="268" r:id="rId10"/>
    <p:sldId id="298" r:id="rId11"/>
    <p:sldId id="275" r:id="rId12"/>
    <p:sldId id="262" r:id="rId13"/>
    <p:sldId id="269" r:id="rId14"/>
    <p:sldId id="277" r:id="rId15"/>
    <p:sldId id="293" r:id="rId16"/>
    <p:sldId id="299" r:id="rId17"/>
    <p:sldId id="281" r:id="rId18"/>
    <p:sldId id="263" r:id="rId19"/>
    <p:sldId id="270" r:id="rId20"/>
    <p:sldId id="278" r:id="rId21"/>
    <p:sldId id="279" r:id="rId22"/>
    <p:sldId id="294" r:id="rId23"/>
    <p:sldId id="300" r:id="rId24"/>
    <p:sldId id="282" r:id="rId25"/>
    <p:sldId id="264" r:id="rId26"/>
    <p:sldId id="271" r:id="rId27"/>
    <p:sldId id="280" r:id="rId28"/>
    <p:sldId id="301" r:id="rId29"/>
    <p:sldId id="283" r:id="rId30"/>
    <p:sldId id="265" r:id="rId31"/>
    <p:sldId id="272" r:id="rId32"/>
    <p:sldId id="302" r:id="rId33"/>
    <p:sldId id="284" r:id="rId34"/>
    <p:sldId id="266" r:id="rId35"/>
    <p:sldId id="273" r:id="rId36"/>
    <p:sldId id="295" r:id="rId37"/>
    <p:sldId id="303" r:id="rId38"/>
    <p:sldId id="285" r:id="rId39"/>
    <p:sldId id="267" r:id="rId40"/>
    <p:sldId id="274" r:id="rId41"/>
    <p:sldId id="296" r:id="rId42"/>
    <p:sldId id="297" r:id="rId43"/>
    <p:sldId id="28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3733799"/>
          </a:xfrm>
        </p:spPr>
        <p:txBody>
          <a:bodyPr>
            <a:normAutofit fontScale="90000"/>
          </a:bodyPr>
          <a:lstStyle/>
          <a:p>
            <a:r>
              <a:rPr lang="en-US" sz="9000" dirty="0" smtClean="0"/>
              <a:t>Questions Answered by the Tabernacle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29,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Angelo,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10:14-15</a:t>
            </a:r>
          </a:p>
          <a:p>
            <a:r>
              <a:rPr lang="en-US" dirty="0" smtClean="0"/>
              <a:t>2 Samuel 24:24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2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5332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does the church of Christ not have a separate clergy?</a:t>
            </a:r>
          </a:p>
        </p:txBody>
      </p:sp>
    </p:spTree>
    <p:extLst>
      <p:ext uri="{BB962C8B-B14F-4D97-AF65-F5344CB8AC3E}">
        <p14:creationId xmlns:p14="http://schemas.microsoft.com/office/powerpoint/2010/main" val="38417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Unnecessary</a:t>
            </a:r>
          </a:p>
          <a:p>
            <a:r>
              <a:rPr lang="en-US" dirty="0" smtClean="0"/>
              <a:t>Under the Law of Moses, only priests were allowed to enter the Holy Place.</a:t>
            </a:r>
          </a:p>
          <a:p>
            <a:r>
              <a:rPr lang="en-US" dirty="0" smtClean="0"/>
              <a:t>Priests wore special clothes to separate themselves from the people.</a:t>
            </a:r>
          </a:p>
          <a:p>
            <a:r>
              <a:rPr lang="en-US" dirty="0" smtClean="0"/>
              <a:t>Under the New Testament, we are all priests!</a:t>
            </a:r>
          </a:p>
          <a:p>
            <a:r>
              <a:rPr lang="en-US" i="1" dirty="0" smtClean="0"/>
              <a:t>Separation of the priesthood is unnecessary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But you </a:t>
            </a:r>
            <a:r>
              <a:rPr lang="en-US" i="1" dirty="0"/>
              <a:t>are</a:t>
            </a:r>
            <a:r>
              <a:rPr lang="en-US" dirty="0"/>
              <a:t> a chosen generation, a royal priesthood, a holy nation, His own special people, that you may proclaim the praises of Him who called you out of darkness into His marvelous light; </a:t>
            </a:r>
          </a:p>
        </p:txBody>
      </p:sp>
    </p:spTree>
    <p:extLst>
      <p:ext uri="{BB962C8B-B14F-4D97-AF65-F5344CB8AC3E}">
        <p14:creationId xmlns:p14="http://schemas.microsoft.com/office/powerpoint/2010/main" val="548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1:5-6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Him who loved us and </a:t>
            </a:r>
            <a:r>
              <a:rPr lang="en-US" dirty="0" smtClean="0"/>
              <a:t>washed </a:t>
            </a:r>
            <a:r>
              <a:rPr lang="en-US" dirty="0"/>
              <a:t>us from our sins in His own blood, </a:t>
            </a:r>
            <a:r>
              <a:rPr lang="en-US" baseline="30000" dirty="0"/>
              <a:t>6 </a:t>
            </a:r>
            <a:r>
              <a:rPr lang="en-US" dirty="0"/>
              <a:t>and has made us </a:t>
            </a:r>
            <a:r>
              <a:rPr lang="en-US" dirty="0" smtClean="0"/>
              <a:t>kings </a:t>
            </a:r>
            <a:r>
              <a:rPr lang="en-US" dirty="0"/>
              <a:t>and priests to His God and Father, to Him </a:t>
            </a:r>
            <a:r>
              <a:rPr lang="en-US" i="1" dirty="0"/>
              <a:t>be</a:t>
            </a:r>
            <a:r>
              <a:rPr lang="en-US" dirty="0"/>
              <a:t> glory and dominion forever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13340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23:9</a:t>
            </a:r>
          </a:p>
          <a:p>
            <a:r>
              <a:rPr lang="en-US" dirty="0" smtClean="0"/>
              <a:t>Revelation 5:10. 20:6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2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314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extra creeds necessary for salvation?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000" dirty="0" smtClean="0"/>
              <a:t>No</a:t>
            </a:r>
          </a:p>
          <a:p>
            <a:r>
              <a:rPr lang="en-US" dirty="0" smtClean="0"/>
              <a:t>The Holy Place was illuminated by the Golden Lampstand.</a:t>
            </a:r>
          </a:p>
          <a:p>
            <a:r>
              <a:rPr lang="en-US" dirty="0" smtClean="0"/>
              <a:t>The Lampstand represented the revelation of God’s Word through Jesus.</a:t>
            </a:r>
          </a:p>
          <a:p>
            <a:r>
              <a:rPr lang="en-US" dirty="0" smtClean="0"/>
              <a:t>The only light of the Holy Place came from the lamp.</a:t>
            </a:r>
          </a:p>
          <a:p>
            <a:r>
              <a:rPr lang="en-US" i="1" dirty="0" smtClean="0"/>
              <a:t>Adding other creeds would be the same as adding additional light to the Holy Place!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26:30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 </a:t>
            </a:r>
            <a:r>
              <a:rPr lang="en-US" dirty="0"/>
              <a:t>And you shall raise up the tabernacle according to its pattern which you were shown on the mountain.</a:t>
            </a:r>
          </a:p>
        </p:txBody>
      </p:sp>
    </p:spTree>
    <p:extLst>
      <p:ext uri="{BB962C8B-B14F-4D97-AF65-F5344CB8AC3E}">
        <p14:creationId xmlns:p14="http://schemas.microsoft.com/office/powerpoint/2010/main" val="36551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beginning was the Word, and the Word was with God, and the Word was God. </a:t>
            </a:r>
          </a:p>
        </p:txBody>
      </p:sp>
    </p:spTree>
    <p:extLst>
      <p:ext uri="{BB962C8B-B14F-4D97-AF65-F5344CB8AC3E}">
        <p14:creationId xmlns:p14="http://schemas.microsoft.com/office/powerpoint/2010/main" val="13966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Then Jesus spoke to them again, saying, “I am the light of the world. He who follows Me shall not walk in darkness, but have the light of life.”</a:t>
            </a:r>
          </a:p>
        </p:txBody>
      </p:sp>
    </p:spTree>
    <p:extLst>
      <p:ext uri="{BB962C8B-B14F-4D97-AF65-F5344CB8AC3E}">
        <p14:creationId xmlns:p14="http://schemas.microsoft.com/office/powerpoint/2010/main" val="15412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119:130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entrance of Your words gives light;</a:t>
            </a:r>
            <a:br>
              <a:rPr lang="en-US" dirty="0"/>
            </a:br>
            <a:r>
              <a:rPr lang="en-US" dirty="0"/>
              <a:t>It gives understanding to the simple.</a:t>
            </a:r>
          </a:p>
        </p:txBody>
      </p:sp>
    </p:spTree>
    <p:extLst>
      <p:ext uri="{BB962C8B-B14F-4D97-AF65-F5344CB8AC3E}">
        <p14:creationId xmlns:p14="http://schemas.microsoft.com/office/powerpoint/2010/main" val="28090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1:6-10</a:t>
            </a:r>
          </a:p>
          <a:p>
            <a:r>
              <a:rPr lang="en-US" dirty="0" smtClean="0"/>
              <a:t>2 Timothy 3:16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2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314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say that baptism is optional and that salvation comes through belief only.  Is this correct?</a:t>
            </a:r>
          </a:p>
        </p:txBody>
      </p:sp>
    </p:spTree>
    <p:extLst>
      <p:ext uri="{BB962C8B-B14F-4D97-AF65-F5344CB8AC3E}">
        <p14:creationId xmlns:p14="http://schemas.microsoft.com/office/powerpoint/2010/main" val="34913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/>
              <a:t>No</a:t>
            </a:r>
          </a:p>
          <a:p>
            <a:r>
              <a:rPr lang="en-US" dirty="0" smtClean="0"/>
              <a:t>Baptism is essential for salvation.</a:t>
            </a:r>
          </a:p>
          <a:p>
            <a:r>
              <a:rPr lang="en-US" dirty="0" smtClean="0"/>
              <a:t>The laver represents baptism.</a:t>
            </a:r>
          </a:p>
          <a:p>
            <a:r>
              <a:rPr lang="en-US" dirty="0" smtClean="0"/>
              <a:t>All priests were commanded be consecrated once by the washing at the laver…</a:t>
            </a:r>
          </a:p>
          <a:p>
            <a:r>
              <a:rPr lang="en-US" dirty="0" smtClean="0"/>
              <a:t>…before entering the Holy Place.</a:t>
            </a:r>
          </a:p>
          <a:p>
            <a:r>
              <a:rPr lang="en-US" i="1" dirty="0" smtClean="0"/>
              <a:t>Removing baptism is no different than removing the laver from the tabernacle!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16:16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who believes and is baptized will be saved; but he who does not believe will be condemned. </a:t>
            </a:r>
          </a:p>
        </p:txBody>
      </p:sp>
    </p:spTree>
    <p:extLst>
      <p:ext uri="{BB962C8B-B14F-4D97-AF65-F5344CB8AC3E}">
        <p14:creationId xmlns:p14="http://schemas.microsoft.com/office/powerpoint/2010/main" val="36681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2:19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2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314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9715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benefit of the “Sinner’s Prayer”?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97991"/>
            <a:ext cx="8382000" cy="32932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i="1" dirty="0" smtClean="0"/>
              <a:t>Lord Jesus,</a:t>
            </a:r>
          </a:p>
          <a:p>
            <a:pPr algn="just"/>
            <a:r>
              <a:rPr lang="en-US" sz="2600" i="1" dirty="0" smtClean="0"/>
              <a:t>I now confess to You all of the wrong and sinful things that I have ever done in my life.  I ask that You please forgive me and wash away all of my sins and that You have personally shed for me on the cross.  I am now ready to accept You as my personal Lord and Savior.  I now ask that You come into my life and live with me for all of eternity.  Father, Jesus – I now believe that I am truly saved and born again.</a:t>
            </a:r>
          </a:p>
        </p:txBody>
      </p:sp>
    </p:spTree>
    <p:extLst>
      <p:ext uri="{BB962C8B-B14F-4D97-AF65-F5344CB8AC3E}">
        <p14:creationId xmlns:p14="http://schemas.microsoft.com/office/powerpoint/2010/main" val="19496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Nothing</a:t>
            </a:r>
          </a:p>
          <a:p>
            <a:r>
              <a:rPr lang="en-US" dirty="0" smtClean="0"/>
              <a:t>The Altar of Incense represents prayer and praise to God.</a:t>
            </a:r>
          </a:p>
          <a:p>
            <a:r>
              <a:rPr lang="en-US" dirty="0" smtClean="0"/>
              <a:t>This altar was located in the Holy Place, and was only accessible by the priests.</a:t>
            </a:r>
          </a:p>
          <a:p>
            <a:r>
              <a:rPr lang="en-US" dirty="0" smtClean="0"/>
              <a:t>Prayer is a privilege of God’s people, not alien sinners!</a:t>
            </a:r>
          </a:p>
          <a:p>
            <a:r>
              <a:rPr lang="en-US" i="1" dirty="0" smtClean="0"/>
              <a:t>The Sinner’s Prayer would require the altar of incense to be moved into the outer court.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15:29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2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314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a </a:t>
            </a:r>
            <a:r>
              <a:rPr lang="en-US" dirty="0" smtClean="0"/>
              <a:t>person </a:t>
            </a:r>
            <a:r>
              <a:rPr lang="en-US" dirty="0"/>
              <a:t>need to be a member of the church to go to Heaven?</a:t>
            </a:r>
          </a:p>
        </p:txBody>
      </p:sp>
    </p:spTree>
    <p:extLst>
      <p:ext uri="{BB962C8B-B14F-4D97-AF65-F5344CB8AC3E}">
        <p14:creationId xmlns:p14="http://schemas.microsoft.com/office/powerpoint/2010/main" val="37842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/>
              <a:t>Yes</a:t>
            </a:r>
          </a:p>
          <a:p>
            <a:r>
              <a:rPr lang="en-US" dirty="0" smtClean="0"/>
              <a:t>There was only one entrance for each area of the tabernacle, all coming from the east.</a:t>
            </a:r>
          </a:p>
          <a:p>
            <a:r>
              <a:rPr lang="en-US" dirty="0" smtClean="0"/>
              <a:t>The Outer Court represents the World, the Holy Place the Church, and the Most Holy Place represents Heaven.</a:t>
            </a:r>
          </a:p>
          <a:p>
            <a:r>
              <a:rPr lang="en-US" dirty="0" smtClean="0"/>
              <a:t>How else can one get from the world to Heaven?</a:t>
            </a:r>
          </a:p>
          <a:p>
            <a:r>
              <a:rPr lang="en-US" i="1" dirty="0" smtClean="0"/>
              <a:t>What do people have against the Church?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am the door and all that seek entrance must come through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ADDITIONAL VERSES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3:21-22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029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314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members of the Church of Christ the only people going to Heaven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Different Question:</a:t>
            </a:r>
          </a:p>
          <a:p>
            <a:pPr marL="0" indent="0">
              <a:buNone/>
            </a:pPr>
            <a:r>
              <a:rPr lang="en-US" dirty="0" smtClean="0"/>
              <a:t>Are those that follow the pattern the only people going to Heaven?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b="8782"/>
          <a:stretch/>
        </p:blipFill>
        <p:spPr bwMode="auto">
          <a:xfrm>
            <a:off x="270164" y="990600"/>
            <a:ext cx="8645236" cy="410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/>
              <a:t>Yes</a:t>
            </a:r>
          </a:p>
          <a:p>
            <a:r>
              <a:rPr lang="en-US" dirty="0" smtClean="0"/>
              <a:t>This question removes any personal feeling, thus becoming very objective.</a:t>
            </a:r>
          </a:p>
          <a:p>
            <a:r>
              <a:rPr lang="en-US" dirty="0" smtClean="0"/>
              <a:t>There is no other means by which to enter the Most Holy Place.</a:t>
            </a:r>
          </a:p>
          <a:p>
            <a:r>
              <a:rPr lang="en-US" i="1" dirty="0" smtClean="0"/>
              <a:t>If something in our religion does not fit, we need to get rid of it!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57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8:1-2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</a:t>
            </a:r>
            <a:r>
              <a:rPr lang="en-US" i="1" dirty="0"/>
              <a:t>this is</a:t>
            </a:r>
            <a:r>
              <a:rPr lang="en-US" dirty="0"/>
              <a:t> the main point of the things we are saying: We have such a High Priest, who is seated at the right hand of the throne of the Majesty in the heavens, </a:t>
            </a:r>
            <a:r>
              <a:rPr lang="en-US" baseline="30000" dirty="0"/>
              <a:t>2 </a:t>
            </a:r>
            <a:r>
              <a:rPr lang="en-US" dirty="0"/>
              <a:t>a Minister of the sanctuary and of the true tabernacle which the Lord erected, and not man.</a:t>
            </a:r>
          </a:p>
        </p:txBody>
      </p:sp>
    </p:spTree>
    <p:extLst>
      <p:ext uri="{BB962C8B-B14F-4D97-AF65-F5344CB8AC3E}">
        <p14:creationId xmlns:p14="http://schemas.microsoft.com/office/powerpoint/2010/main" val="36453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26" y="76200"/>
            <a:ext cx="4367474" cy="6529484"/>
          </a:xfrm>
        </p:spPr>
      </p:pic>
    </p:spTree>
    <p:extLst>
      <p:ext uri="{BB962C8B-B14F-4D97-AF65-F5344CB8AC3E}">
        <p14:creationId xmlns:p14="http://schemas.microsoft.com/office/powerpoint/2010/main" val="10074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problems in the religious world today come from a lack of understanding of God’s pattern.</a:t>
            </a:r>
          </a:p>
          <a:p>
            <a:r>
              <a:rPr lang="en-US" dirty="0" smtClean="0"/>
              <a:t>Many folks are guilty of “Rearranging the furniture in God’s house”</a:t>
            </a:r>
          </a:p>
          <a:p>
            <a:r>
              <a:rPr lang="en-US" dirty="0" smtClean="0"/>
              <a:t>Just like Moses, we have been given a pattern.  God expects us to follow it.</a:t>
            </a:r>
          </a:p>
          <a:p>
            <a:r>
              <a:rPr lang="en-US" dirty="0" smtClean="0"/>
              <a:t>Is there anything that does not fit that needs to be removed?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5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ea typeface="Times New Roman"/>
                <a:cs typeface="Times New Roman"/>
              </a:rPr>
              <a:t>OUTER COURT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1	</a:t>
            </a:r>
            <a:r>
              <a:rPr lang="en-US" b="1" dirty="0" smtClean="0">
                <a:ea typeface="Times New Roman"/>
                <a:cs typeface="Times New Roman"/>
              </a:rPr>
              <a:t>Brazen Altar of Burnt Offerings 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2	Laver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 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ea typeface="Times New Roman"/>
                <a:cs typeface="Times New Roman"/>
              </a:rPr>
              <a:t>HOLY PLACE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3	Table of Showbread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4	Lampstand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5	Altar of Incense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 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6	Veil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 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C00000"/>
                </a:solidFill>
                <a:ea typeface="Times New Roman"/>
                <a:cs typeface="Times New Roman"/>
              </a:rPr>
              <a:t>MOST HOLY PLACE</a:t>
            </a:r>
            <a:endParaRPr lang="en-US" dirty="0">
              <a:ea typeface="Times New Rom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/>
                <a:cs typeface="Times New Roman"/>
              </a:rPr>
              <a:t>7	Ark of the Covenant (with Mercy Seat)</a:t>
            </a:r>
            <a:endParaRPr lang="en-US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UNDERSTANDING THE SYMBOLS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/>
            </a:pPr>
            <a:r>
              <a:rPr lang="en-US" dirty="0" smtClean="0"/>
              <a:t>Sacrifice of Jesus on the cross</a:t>
            </a:r>
          </a:p>
          <a:p>
            <a:pPr marL="514350" indent="-514350">
              <a:buAutoNum type="arabicPlain"/>
            </a:pPr>
            <a:r>
              <a:rPr lang="en-US" dirty="0" smtClean="0"/>
              <a:t>Baptism</a:t>
            </a:r>
          </a:p>
          <a:p>
            <a:pPr marL="514350" indent="-514350">
              <a:buAutoNum type="arabicPlain"/>
            </a:pPr>
            <a:r>
              <a:rPr lang="en-US" dirty="0" smtClean="0"/>
              <a:t>Lord’s Supper</a:t>
            </a:r>
          </a:p>
          <a:p>
            <a:pPr marL="514350" indent="-514350">
              <a:buAutoNum type="arabicPlain"/>
            </a:pPr>
            <a:r>
              <a:rPr lang="en-US" dirty="0" smtClean="0"/>
              <a:t>Revelation of God’s Word through Jesus</a:t>
            </a:r>
          </a:p>
          <a:p>
            <a:pPr marL="514350" indent="-514350">
              <a:buAutoNum type="arabicPlain"/>
            </a:pPr>
            <a:r>
              <a:rPr lang="en-US" dirty="0" smtClean="0"/>
              <a:t>Prayer and praise to God</a:t>
            </a:r>
          </a:p>
          <a:p>
            <a:pPr marL="514350" indent="-514350">
              <a:buAutoNum type="arabicPlain"/>
            </a:pPr>
            <a:r>
              <a:rPr lang="en-US" dirty="0" smtClean="0"/>
              <a:t>Flesh of Jesus</a:t>
            </a:r>
          </a:p>
          <a:p>
            <a:pPr marL="514350" indent="-514350">
              <a:buAutoNum type="arabicPlain"/>
            </a:pPr>
            <a:r>
              <a:rPr lang="en-US" dirty="0" smtClean="0"/>
              <a:t>God’s throne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UNDERSTANDING THE SYMBOLS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OUTER COURT = 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HOLY PLACE = CHURCH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HOLY PLACE = HEAVEN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 #1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Should we baptize infants and small children?</a:t>
            </a:r>
          </a:p>
        </p:txBody>
      </p:sp>
    </p:spTree>
    <p:extLst>
      <p:ext uri="{BB962C8B-B14F-4D97-AF65-F5344CB8AC3E}">
        <p14:creationId xmlns:p14="http://schemas.microsoft.com/office/powerpoint/2010/main" val="10537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ANSWER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No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The Brazen Altar of Burnt Offerings represented the sacrifice of Jesus</a:t>
            </a:r>
          </a:p>
          <a:p>
            <a:r>
              <a:rPr lang="en-US" dirty="0" smtClean="0"/>
              <a:t>The laver represented baptism </a:t>
            </a:r>
          </a:p>
          <a:p>
            <a:r>
              <a:rPr lang="en-US" dirty="0" smtClean="0"/>
              <a:t>An infant is baptized without understanding or appreciating the sacrifice of Jesus</a:t>
            </a:r>
          </a:p>
          <a:p>
            <a:r>
              <a:rPr lang="en-US" i="1" dirty="0" smtClean="0"/>
              <a:t>The altar has been placed before the laver!!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768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932</Words>
  <Application>Microsoft Office PowerPoint</Application>
  <PresentationFormat>On-screen Show (4:3)</PresentationFormat>
  <Paragraphs>130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Questions Answered by the Tabernacle</vt:lpstr>
      <vt:lpstr>Exodus 26:30</vt:lpstr>
      <vt:lpstr>PowerPoint Presentation</vt:lpstr>
      <vt:lpstr>PowerPoint Presentation</vt:lpstr>
      <vt:lpstr>PowerPoint Presentation</vt:lpstr>
      <vt:lpstr>UNDERSTANDING THE SYMBOLS</vt:lpstr>
      <vt:lpstr>UNDERSTANDING THE SYMBOLS</vt:lpstr>
      <vt:lpstr>QUESTION #1</vt:lpstr>
      <vt:lpstr>ANSWER</vt:lpstr>
      <vt:lpstr>ADDITIONAL VERSES</vt:lpstr>
      <vt:lpstr>PowerPoint Presentation</vt:lpstr>
      <vt:lpstr>QUESTION #2</vt:lpstr>
      <vt:lpstr>ANSWER</vt:lpstr>
      <vt:lpstr>1 Peter 2:9</vt:lpstr>
      <vt:lpstr>Revelation 1:5-6</vt:lpstr>
      <vt:lpstr>ADDITIONAL VERSES</vt:lpstr>
      <vt:lpstr>PowerPoint Presentation</vt:lpstr>
      <vt:lpstr>QUESTION #3</vt:lpstr>
      <vt:lpstr>ANSWER</vt:lpstr>
      <vt:lpstr>John 1:1</vt:lpstr>
      <vt:lpstr>John 8:12</vt:lpstr>
      <vt:lpstr>Psalm 119:130</vt:lpstr>
      <vt:lpstr>ADDITIONAL VERSES</vt:lpstr>
      <vt:lpstr>PowerPoint Presentation</vt:lpstr>
      <vt:lpstr>QUESTION #4</vt:lpstr>
      <vt:lpstr>ANSWER</vt:lpstr>
      <vt:lpstr>Mark 16:16</vt:lpstr>
      <vt:lpstr>ADDITIONAL VERSES</vt:lpstr>
      <vt:lpstr>PowerPoint Presentation</vt:lpstr>
      <vt:lpstr>QUESTION #5</vt:lpstr>
      <vt:lpstr>ANSWER</vt:lpstr>
      <vt:lpstr>ADDITIONAL VERSES</vt:lpstr>
      <vt:lpstr>PowerPoint Presentation</vt:lpstr>
      <vt:lpstr>QUESTION #6</vt:lpstr>
      <vt:lpstr>ANSWER</vt:lpstr>
      <vt:lpstr>John 10:9</vt:lpstr>
      <vt:lpstr>ADDITIONAL VERSES</vt:lpstr>
      <vt:lpstr>PowerPoint Presentation</vt:lpstr>
      <vt:lpstr>QUESTION #7</vt:lpstr>
      <vt:lpstr>ANSWER</vt:lpstr>
      <vt:lpstr>Hebrews 8:1-2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</dc:title>
  <dc:creator>Bryan Morrison</dc:creator>
  <cp:lastModifiedBy>Bryan Morrison</cp:lastModifiedBy>
  <cp:revision>20</cp:revision>
  <dcterms:created xsi:type="dcterms:W3CDTF">2006-08-16T00:00:00Z</dcterms:created>
  <dcterms:modified xsi:type="dcterms:W3CDTF">2015-04-08T12:32:11Z</dcterms:modified>
</cp:coreProperties>
</file>