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370" r:id="rId2"/>
    <p:sldId id="279" r:id="rId3"/>
    <p:sldId id="326" r:id="rId4"/>
    <p:sldId id="342" r:id="rId5"/>
    <p:sldId id="369" r:id="rId6"/>
    <p:sldId id="343" r:id="rId7"/>
    <p:sldId id="341" r:id="rId8"/>
    <p:sldId id="346" r:id="rId9"/>
    <p:sldId id="345" r:id="rId10"/>
    <p:sldId id="344" r:id="rId11"/>
    <p:sldId id="347" r:id="rId12"/>
    <p:sldId id="324" r:id="rId13"/>
    <p:sldId id="327" r:id="rId14"/>
    <p:sldId id="328" r:id="rId15"/>
    <p:sldId id="329" r:id="rId16"/>
    <p:sldId id="333" r:id="rId17"/>
    <p:sldId id="348" r:id="rId18"/>
    <p:sldId id="360" r:id="rId19"/>
    <p:sldId id="349" r:id="rId20"/>
    <p:sldId id="351" r:id="rId21"/>
    <p:sldId id="352" r:id="rId22"/>
    <p:sldId id="353" r:id="rId23"/>
    <p:sldId id="354" r:id="rId24"/>
    <p:sldId id="356" r:id="rId25"/>
    <p:sldId id="358" r:id="rId26"/>
    <p:sldId id="368" r:id="rId27"/>
    <p:sldId id="367" r:id="rId28"/>
    <p:sldId id="357" r:id="rId29"/>
    <p:sldId id="359" r:id="rId30"/>
    <p:sldId id="364" r:id="rId31"/>
    <p:sldId id="365" r:id="rId32"/>
    <p:sldId id="366" r:id="rId33"/>
    <p:sldId id="337" r:id="rId34"/>
    <p:sldId id="361" r:id="rId35"/>
    <p:sldId id="336" r:id="rId36"/>
    <p:sldId id="362" r:id="rId37"/>
    <p:sldId id="363" r:id="rId38"/>
    <p:sldId id="338" r:id="rId3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11F"/>
    <a:srgbClr val="7FE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8F072-3685-4B24-8249-B7B568E220B7}" v="865" dt="2023-12-17T14:49:38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Morrison" userId="a39271d66f689db8" providerId="LiveId" clId="{F038F072-3685-4B24-8249-B7B568E220B7}"/>
    <pc:docChg chg="undo custSel addSld delSld modSld sldOrd">
      <pc:chgData name="Megan Morrison" userId="a39271d66f689db8" providerId="LiveId" clId="{F038F072-3685-4B24-8249-B7B568E220B7}" dt="2023-12-17T14:51:56.081" v="2082" actId="21"/>
      <pc:docMkLst>
        <pc:docMk/>
      </pc:docMkLst>
      <pc:sldChg chg="modSp mod">
        <pc:chgData name="Megan Morrison" userId="a39271d66f689db8" providerId="LiveId" clId="{F038F072-3685-4B24-8249-B7B568E220B7}" dt="2023-12-17T02:12:54.281" v="1680" actId="255"/>
        <pc:sldMkLst>
          <pc:docMk/>
          <pc:sldMk cId="3805350927" sldId="279"/>
        </pc:sldMkLst>
        <pc:spChg chg="mod">
          <ac:chgData name="Megan Morrison" userId="a39271d66f689db8" providerId="LiveId" clId="{F038F072-3685-4B24-8249-B7B568E220B7}" dt="2023-12-17T02:12:48.885" v="1679" actId="14100"/>
          <ac:spMkLst>
            <pc:docMk/>
            <pc:sldMk cId="3805350927" sldId="279"/>
            <ac:spMk id="2" creationId="{00000000-0000-0000-0000-000000000000}"/>
          </ac:spMkLst>
        </pc:spChg>
        <pc:spChg chg="mod">
          <ac:chgData name="Megan Morrison" userId="a39271d66f689db8" providerId="LiveId" clId="{F038F072-3685-4B24-8249-B7B568E220B7}" dt="2023-12-17T02:12:54.281" v="1680" actId="255"/>
          <ac:spMkLst>
            <pc:docMk/>
            <pc:sldMk cId="3805350927" sldId="279"/>
            <ac:spMk id="3" creationId="{00000000-0000-0000-0000-000000000000}"/>
          </ac:spMkLst>
        </pc:spChg>
      </pc:sldChg>
      <pc:sldChg chg="del">
        <pc:chgData name="Megan Morrison" userId="a39271d66f689db8" providerId="LiveId" clId="{F038F072-3685-4B24-8249-B7B568E220B7}" dt="2023-12-17T00:56:20.391" v="59" actId="2696"/>
        <pc:sldMkLst>
          <pc:docMk/>
          <pc:sldMk cId="2499415181" sldId="315"/>
        </pc:sldMkLst>
      </pc:sldChg>
      <pc:sldChg chg="add del">
        <pc:chgData name="Megan Morrison" userId="a39271d66f689db8" providerId="LiveId" clId="{F038F072-3685-4B24-8249-B7B568E220B7}" dt="2023-12-17T00:56:20.391" v="59" actId="2696"/>
        <pc:sldMkLst>
          <pc:docMk/>
          <pc:sldMk cId="1794777738" sldId="316"/>
        </pc:sldMkLst>
      </pc:sldChg>
      <pc:sldChg chg="del">
        <pc:chgData name="Megan Morrison" userId="a39271d66f689db8" providerId="LiveId" clId="{F038F072-3685-4B24-8249-B7B568E220B7}" dt="2023-12-17T00:56:20.391" v="59" actId="2696"/>
        <pc:sldMkLst>
          <pc:docMk/>
          <pc:sldMk cId="4070232005" sldId="317"/>
        </pc:sldMkLst>
      </pc:sldChg>
      <pc:sldChg chg="del">
        <pc:chgData name="Megan Morrison" userId="a39271d66f689db8" providerId="LiveId" clId="{F038F072-3685-4B24-8249-B7B568E220B7}" dt="2023-12-17T00:56:20.391" v="59" actId="2696"/>
        <pc:sldMkLst>
          <pc:docMk/>
          <pc:sldMk cId="4007057327" sldId="318"/>
        </pc:sldMkLst>
      </pc:sldChg>
      <pc:sldChg chg="del">
        <pc:chgData name="Megan Morrison" userId="a39271d66f689db8" providerId="LiveId" clId="{F038F072-3685-4B24-8249-B7B568E220B7}" dt="2023-12-17T00:56:20.391" v="59" actId="2696"/>
        <pc:sldMkLst>
          <pc:docMk/>
          <pc:sldMk cId="3783979350" sldId="319"/>
        </pc:sldMkLst>
      </pc:sldChg>
      <pc:sldChg chg="del">
        <pc:chgData name="Megan Morrison" userId="a39271d66f689db8" providerId="LiveId" clId="{F038F072-3685-4B24-8249-B7B568E220B7}" dt="2023-12-17T00:56:20.391" v="59" actId="2696"/>
        <pc:sldMkLst>
          <pc:docMk/>
          <pc:sldMk cId="3457607549" sldId="320"/>
        </pc:sldMkLst>
      </pc:sldChg>
      <pc:sldChg chg="del">
        <pc:chgData name="Megan Morrison" userId="a39271d66f689db8" providerId="LiveId" clId="{F038F072-3685-4B24-8249-B7B568E220B7}" dt="2023-12-17T00:56:20.391" v="59" actId="2696"/>
        <pc:sldMkLst>
          <pc:docMk/>
          <pc:sldMk cId="3669009182" sldId="321"/>
        </pc:sldMkLst>
      </pc:sldChg>
      <pc:sldChg chg="del">
        <pc:chgData name="Megan Morrison" userId="a39271d66f689db8" providerId="LiveId" clId="{F038F072-3685-4B24-8249-B7B568E220B7}" dt="2023-12-17T00:56:20.391" v="59" actId="2696"/>
        <pc:sldMkLst>
          <pc:docMk/>
          <pc:sldMk cId="131555647" sldId="322"/>
        </pc:sldMkLst>
      </pc:sldChg>
      <pc:sldChg chg="del">
        <pc:chgData name="Megan Morrison" userId="a39271d66f689db8" providerId="LiveId" clId="{F038F072-3685-4B24-8249-B7B568E220B7}" dt="2023-12-17T00:56:20.391" v="59" actId="2696"/>
        <pc:sldMkLst>
          <pc:docMk/>
          <pc:sldMk cId="390640185" sldId="323"/>
        </pc:sldMkLst>
      </pc:sldChg>
      <pc:sldChg chg="modSp mod">
        <pc:chgData name="Megan Morrison" userId="a39271d66f689db8" providerId="LiveId" clId="{F038F072-3685-4B24-8249-B7B568E220B7}" dt="2023-12-17T01:17:02.136" v="350" actId="113"/>
        <pc:sldMkLst>
          <pc:docMk/>
          <pc:sldMk cId="842594289" sldId="324"/>
        </pc:sldMkLst>
        <pc:spChg chg="mod">
          <ac:chgData name="Megan Morrison" userId="a39271d66f689db8" providerId="LiveId" clId="{F038F072-3685-4B24-8249-B7B568E220B7}" dt="2023-12-17T01:17:02.136" v="350" actId="113"/>
          <ac:spMkLst>
            <pc:docMk/>
            <pc:sldMk cId="842594289" sldId="324"/>
            <ac:spMk id="3" creationId="{00000000-0000-0000-0000-000000000000}"/>
          </ac:spMkLst>
        </pc:spChg>
      </pc:sldChg>
      <pc:sldChg chg="modSp del mod">
        <pc:chgData name="Megan Morrison" userId="a39271d66f689db8" providerId="LiveId" clId="{F038F072-3685-4B24-8249-B7B568E220B7}" dt="2023-12-17T01:46:14.688" v="1084" actId="2696"/>
        <pc:sldMkLst>
          <pc:docMk/>
          <pc:sldMk cId="2915614438" sldId="325"/>
        </pc:sldMkLst>
        <pc:spChg chg="mod">
          <ac:chgData name="Megan Morrison" userId="a39271d66f689db8" providerId="LiveId" clId="{F038F072-3685-4B24-8249-B7B568E220B7}" dt="2023-12-17T01:16:48.466" v="346" actId="255"/>
          <ac:spMkLst>
            <pc:docMk/>
            <pc:sldMk cId="2915614438" sldId="325"/>
            <ac:spMk id="3" creationId="{00000000-0000-0000-0000-000000000000}"/>
          </ac:spMkLst>
        </pc:spChg>
      </pc:sldChg>
      <pc:sldChg chg="modSp mod">
        <pc:chgData name="Megan Morrison" userId="a39271d66f689db8" providerId="LiveId" clId="{F038F072-3685-4B24-8249-B7B568E220B7}" dt="2023-12-17T01:17:52.269" v="361" actId="115"/>
        <pc:sldMkLst>
          <pc:docMk/>
          <pc:sldMk cId="273420008" sldId="327"/>
        </pc:sldMkLst>
        <pc:spChg chg="mod">
          <ac:chgData name="Megan Morrison" userId="a39271d66f689db8" providerId="LiveId" clId="{F038F072-3685-4B24-8249-B7B568E220B7}" dt="2023-12-17T01:17:43.256" v="357" actId="20577"/>
          <ac:spMkLst>
            <pc:docMk/>
            <pc:sldMk cId="273420008" sldId="327"/>
            <ac:spMk id="2" creationId="{00000000-0000-0000-0000-000000000000}"/>
          </ac:spMkLst>
        </pc:spChg>
        <pc:spChg chg="mod">
          <ac:chgData name="Megan Morrison" userId="a39271d66f689db8" providerId="LiveId" clId="{F038F072-3685-4B24-8249-B7B568E220B7}" dt="2023-12-17T01:17:52.269" v="361" actId="115"/>
          <ac:spMkLst>
            <pc:docMk/>
            <pc:sldMk cId="273420008" sldId="327"/>
            <ac:spMk id="3" creationId="{00000000-0000-0000-0000-000000000000}"/>
          </ac:spMkLst>
        </pc:spChg>
      </pc:sldChg>
      <pc:sldChg chg="modSp mod">
        <pc:chgData name="Megan Morrison" userId="a39271d66f689db8" providerId="LiveId" clId="{F038F072-3685-4B24-8249-B7B568E220B7}" dt="2023-12-17T01:22:54.356" v="416" actId="21"/>
        <pc:sldMkLst>
          <pc:docMk/>
          <pc:sldMk cId="673550816" sldId="328"/>
        </pc:sldMkLst>
        <pc:spChg chg="mod">
          <ac:chgData name="Megan Morrison" userId="a39271d66f689db8" providerId="LiveId" clId="{F038F072-3685-4B24-8249-B7B568E220B7}" dt="2023-12-17T01:22:29.290" v="401" actId="20577"/>
          <ac:spMkLst>
            <pc:docMk/>
            <pc:sldMk cId="673550816" sldId="328"/>
            <ac:spMk id="2" creationId="{00000000-0000-0000-0000-000000000000}"/>
          </ac:spMkLst>
        </pc:spChg>
        <pc:spChg chg="mod">
          <ac:chgData name="Megan Morrison" userId="a39271d66f689db8" providerId="LiveId" clId="{F038F072-3685-4B24-8249-B7B568E220B7}" dt="2023-12-17T01:22:54.356" v="416" actId="21"/>
          <ac:spMkLst>
            <pc:docMk/>
            <pc:sldMk cId="673550816" sldId="328"/>
            <ac:spMk id="3" creationId="{00000000-0000-0000-0000-000000000000}"/>
          </ac:spMkLst>
        </pc:spChg>
      </pc:sldChg>
      <pc:sldChg chg="delSp modSp mod delAnim">
        <pc:chgData name="Megan Morrison" userId="a39271d66f689db8" providerId="LiveId" clId="{F038F072-3685-4B24-8249-B7B568E220B7}" dt="2023-12-17T01:24:19.589" v="439" actId="27636"/>
        <pc:sldMkLst>
          <pc:docMk/>
          <pc:sldMk cId="967637102" sldId="329"/>
        </pc:sldMkLst>
        <pc:spChg chg="mod">
          <ac:chgData name="Megan Morrison" userId="a39271d66f689db8" providerId="LiveId" clId="{F038F072-3685-4B24-8249-B7B568E220B7}" dt="2023-12-17T01:23:17.605" v="421" actId="20577"/>
          <ac:spMkLst>
            <pc:docMk/>
            <pc:sldMk cId="967637102" sldId="329"/>
            <ac:spMk id="2" creationId="{00000000-0000-0000-0000-000000000000}"/>
          </ac:spMkLst>
        </pc:spChg>
        <pc:spChg chg="mod">
          <ac:chgData name="Megan Morrison" userId="a39271d66f689db8" providerId="LiveId" clId="{F038F072-3685-4B24-8249-B7B568E220B7}" dt="2023-12-17T01:24:19.589" v="439" actId="27636"/>
          <ac:spMkLst>
            <pc:docMk/>
            <pc:sldMk cId="967637102" sldId="329"/>
            <ac:spMk id="3" creationId="{00000000-0000-0000-0000-000000000000}"/>
          </ac:spMkLst>
        </pc:spChg>
        <pc:spChg chg="del">
          <ac:chgData name="Megan Morrison" userId="a39271d66f689db8" providerId="LiveId" clId="{F038F072-3685-4B24-8249-B7B568E220B7}" dt="2023-12-17T01:20:48.637" v="386" actId="21"/>
          <ac:spMkLst>
            <pc:docMk/>
            <pc:sldMk cId="967637102" sldId="329"/>
            <ac:spMk id="4" creationId="{00000000-0000-0000-0000-000000000000}"/>
          </ac:spMkLst>
        </pc:spChg>
      </pc:sldChg>
      <pc:sldChg chg="del">
        <pc:chgData name="Megan Morrison" userId="a39271d66f689db8" providerId="LiveId" clId="{F038F072-3685-4B24-8249-B7B568E220B7}" dt="2023-12-17T01:39:47.353" v="1002" actId="2696"/>
        <pc:sldMkLst>
          <pc:docMk/>
          <pc:sldMk cId="1229872236" sldId="330"/>
        </pc:sldMkLst>
      </pc:sldChg>
      <pc:sldChg chg="del">
        <pc:chgData name="Megan Morrison" userId="a39271d66f689db8" providerId="LiveId" clId="{F038F072-3685-4B24-8249-B7B568E220B7}" dt="2023-12-17T01:39:49.960" v="1003" actId="2696"/>
        <pc:sldMkLst>
          <pc:docMk/>
          <pc:sldMk cId="3389230908" sldId="331"/>
        </pc:sldMkLst>
      </pc:sldChg>
      <pc:sldChg chg="del">
        <pc:chgData name="Megan Morrison" userId="a39271d66f689db8" providerId="LiveId" clId="{F038F072-3685-4B24-8249-B7B568E220B7}" dt="2023-12-17T01:20:42.928" v="385" actId="2696"/>
        <pc:sldMkLst>
          <pc:docMk/>
          <pc:sldMk cId="2681820511" sldId="332"/>
        </pc:sldMkLst>
      </pc:sldChg>
      <pc:sldChg chg="modSp mod">
        <pc:chgData name="Megan Morrison" userId="a39271d66f689db8" providerId="LiveId" clId="{F038F072-3685-4B24-8249-B7B568E220B7}" dt="2023-12-17T01:34:15.381" v="767" actId="6549"/>
        <pc:sldMkLst>
          <pc:docMk/>
          <pc:sldMk cId="1705493113" sldId="333"/>
        </pc:sldMkLst>
        <pc:spChg chg="mod">
          <ac:chgData name="Megan Morrison" userId="a39271d66f689db8" providerId="LiveId" clId="{F038F072-3685-4B24-8249-B7B568E220B7}" dt="2023-12-17T01:34:15.381" v="767" actId="6549"/>
          <ac:spMkLst>
            <pc:docMk/>
            <pc:sldMk cId="1705493113" sldId="333"/>
            <ac:spMk id="3" creationId="{00000000-0000-0000-0000-000000000000}"/>
          </ac:spMkLst>
        </pc:spChg>
      </pc:sldChg>
      <pc:sldChg chg="del">
        <pc:chgData name="Megan Morrison" userId="a39271d66f689db8" providerId="LiveId" clId="{F038F072-3685-4B24-8249-B7B568E220B7}" dt="2023-12-17T01:27:37.649" v="508" actId="2696"/>
        <pc:sldMkLst>
          <pc:docMk/>
          <pc:sldMk cId="597980673" sldId="334"/>
        </pc:sldMkLst>
      </pc:sldChg>
      <pc:sldChg chg="addSp delSp modSp del mod ord">
        <pc:chgData name="Megan Morrison" userId="a39271d66f689db8" providerId="LiveId" clId="{F038F072-3685-4B24-8249-B7B568E220B7}" dt="2023-12-17T01:46:40.975" v="1085" actId="2696"/>
        <pc:sldMkLst>
          <pc:docMk/>
          <pc:sldMk cId="1212025026" sldId="335"/>
        </pc:sldMkLst>
        <pc:spChg chg="mod">
          <ac:chgData name="Megan Morrison" userId="a39271d66f689db8" providerId="LiveId" clId="{F038F072-3685-4B24-8249-B7B568E220B7}" dt="2023-12-17T01:27:47.519" v="511" actId="1036"/>
          <ac:spMkLst>
            <pc:docMk/>
            <pc:sldMk cId="1212025026" sldId="335"/>
            <ac:spMk id="3" creationId="{00000000-0000-0000-0000-000000000000}"/>
          </ac:spMkLst>
        </pc:spChg>
        <pc:spChg chg="add del mod">
          <ac:chgData name="Megan Morrison" userId="a39271d66f689db8" providerId="LiveId" clId="{F038F072-3685-4B24-8249-B7B568E220B7}" dt="2023-12-17T01:28:18.299" v="579" actId="21"/>
          <ac:spMkLst>
            <pc:docMk/>
            <pc:sldMk cId="1212025026" sldId="335"/>
            <ac:spMk id="5" creationId="{8F59A733-F894-BAD4-9049-BEF783813F38}"/>
          </ac:spMkLst>
        </pc:spChg>
        <pc:picChg chg="del">
          <ac:chgData name="Megan Morrison" userId="a39271d66f689db8" providerId="LiveId" clId="{F038F072-3685-4B24-8249-B7B568E220B7}" dt="2023-12-17T01:25:10.331" v="442" actId="21"/>
          <ac:picMkLst>
            <pc:docMk/>
            <pc:sldMk cId="1212025026" sldId="335"/>
            <ac:picMk id="4" creationId="{00000000-0000-0000-0000-000000000000}"/>
          </ac:picMkLst>
        </pc:picChg>
      </pc:sldChg>
      <pc:sldChg chg="addSp modSp del mod modAnim">
        <pc:chgData name="Megan Morrison" userId="a39271d66f689db8" providerId="LiveId" clId="{F038F072-3685-4B24-8249-B7B568E220B7}" dt="2023-12-17T02:01:18.379" v="1335" actId="2696"/>
        <pc:sldMkLst>
          <pc:docMk/>
          <pc:sldMk cId="1350116602" sldId="336"/>
        </pc:sldMkLst>
        <pc:spChg chg="add mod">
          <ac:chgData name="Megan Morrison" userId="a39271d66f689db8" providerId="LiveId" clId="{F038F072-3685-4B24-8249-B7B568E220B7}" dt="2023-12-17T01:36:48.851" v="864" actId="1035"/>
          <ac:spMkLst>
            <pc:docMk/>
            <pc:sldMk cId="1350116602" sldId="336"/>
            <ac:spMk id="3" creationId="{50741B67-9337-6568-06D7-589A44463E78}"/>
          </ac:spMkLst>
        </pc:spChg>
        <pc:spChg chg="mod">
          <ac:chgData name="Megan Morrison" userId="a39271d66f689db8" providerId="LiveId" clId="{F038F072-3685-4B24-8249-B7B568E220B7}" dt="2023-12-17T01:35:43.536" v="805" actId="14100"/>
          <ac:spMkLst>
            <pc:docMk/>
            <pc:sldMk cId="1350116602" sldId="336"/>
            <ac:spMk id="4" creationId="{00000000-0000-0000-0000-000000000000}"/>
          </ac:spMkLst>
        </pc:spChg>
      </pc:sldChg>
      <pc:sldChg chg="modSp add mod ord">
        <pc:chgData name="Megan Morrison" userId="a39271d66f689db8" providerId="LiveId" clId="{F038F072-3685-4B24-8249-B7B568E220B7}" dt="2023-12-17T02:06:32.343" v="1581" actId="115"/>
        <pc:sldMkLst>
          <pc:docMk/>
          <pc:sldMk cId="3106209381" sldId="336"/>
        </pc:sldMkLst>
        <pc:spChg chg="mod">
          <ac:chgData name="Megan Morrison" userId="a39271d66f689db8" providerId="LiveId" clId="{F038F072-3685-4B24-8249-B7B568E220B7}" dt="2023-12-17T02:06:32.343" v="1581" actId="115"/>
          <ac:spMkLst>
            <pc:docMk/>
            <pc:sldMk cId="3106209381" sldId="336"/>
            <ac:spMk id="4" creationId="{00000000-0000-0000-0000-000000000000}"/>
          </ac:spMkLst>
        </pc:spChg>
      </pc:sldChg>
      <pc:sldChg chg="modSp mod modAnim">
        <pc:chgData name="Megan Morrison" userId="a39271d66f689db8" providerId="LiveId" clId="{F038F072-3685-4B24-8249-B7B568E220B7}" dt="2023-12-17T14:49:38.545" v="2073" actId="207"/>
        <pc:sldMkLst>
          <pc:docMk/>
          <pc:sldMk cId="2179343124" sldId="337"/>
        </pc:sldMkLst>
        <pc:spChg chg="mod">
          <ac:chgData name="Megan Morrison" userId="a39271d66f689db8" providerId="LiveId" clId="{F038F072-3685-4B24-8249-B7B568E220B7}" dt="2023-12-17T14:49:38.545" v="2073" actId="207"/>
          <ac:spMkLst>
            <pc:docMk/>
            <pc:sldMk cId="2179343124" sldId="337"/>
            <ac:spMk id="3" creationId="{00000000-0000-0000-0000-000000000000}"/>
          </ac:spMkLst>
        </pc:spChg>
      </pc:sldChg>
      <pc:sldChg chg="modSp">
        <pc:chgData name="Megan Morrison" userId="a39271d66f689db8" providerId="LiveId" clId="{F038F072-3685-4B24-8249-B7B568E220B7}" dt="2023-12-17T02:24:20.342" v="1867" actId="20577"/>
        <pc:sldMkLst>
          <pc:docMk/>
          <pc:sldMk cId="1150399054" sldId="338"/>
        </pc:sldMkLst>
        <pc:spChg chg="mod">
          <ac:chgData name="Megan Morrison" userId="a39271d66f689db8" providerId="LiveId" clId="{F038F072-3685-4B24-8249-B7B568E220B7}" dt="2023-12-17T02:24:20.342" v="1867" actId="20577"/>
          <ac:spMkLst>
            <pc:docMk/>
            <pc:sldMk cId="1150399054" sldId="338"/>
            <ac:spMk id="3" creationId="{00000000-0000-0000-0000-000000000000}"/>
          </ac:spMkLst>
        </pc:spChg>
      </pc:sldChg>
      <pc:sldChg chg="delSp new del mod">
        <pc:chgData name="Megan Morrison" userId="a39271d66f689db8" providerId="LiveId" clId="{F038F072-3685-4B24-8249-B7B568E220B7}" dt="2023-12-17T14:51:18.975" v="2074" actId="2696"/>
        <pc:sldMkLst>
          <pc:docMk/>
          <pc:sldMk cId="1918903297" sldId="339"/>
        </pc:sldMkLst>
        <pc:spChg chg="del">
          <ac:chgData name="Megan Morrison" userId="a39271d66f689db8" providerId="LiveId" clId="{F038F072-3685-4B24-8249-B7B568E220B7}" dt="2023-12-17T02:23:39.191" v="1825" actId="21"/>
          <ac:spMkLst>
            <pc:docMk/>
            <pc:sldMk cId="1918903297" sldId="339"/>
            <ac:spMk id="2" creationId="{E0A234B8-67FD-8905-B3E3-619092413E08}"/>
          </ac:spMkLst>
        </pc:spChg>
        <pc:spChg chg="del">
          <ac:chgData name="Megan Morrison" userId="a39271d66f689db8" providerId="LiveId" clId="{F038F072-3685-4B24-8249-B7B568E220B7}" dt="2023-12-17T02:23:41.491" v="1826" actId="21"/>
          <ac:spMkLst>
            <pc:docMk/>
            <pc:sldMk cId="1918903297" sldId="339"/>
            <ac:spMk id="3" creationId="{B78A7CB0-84E0-20CE-0C24-AF5BF1C7B71F}"/>
          </ac:spMkLst>
        </pc:spChg>
      </pc:sldChg>
      <pc:sldChg chg="delSp new del mod">
        <pc:chgData name="Megan Morrison" userId="a39271d66f689db8" providerId="LiveId" clId="{F038F072-3685-4B24-8249-B7B568E220B7}" dt="2023-12-17T00:56:20.391" v="59" actId="2696"/>
        <pc:sldMkLst>
          <pc:docMk/>
          <pc:sldMk cId="2542919491" sldId="339"/>
        </pc:sldMkLst>
        <pc:spChg chg="del">
          <ac:chgData name="Megan Morrison" userId="a39271d66f689db8" providerId="LiveId" clId="{F038F072-3685-4B24-8249-B7B568E220B7}" dt="2023-12-17T00:55:29.329" v="56" actId="21"/>
          <ac:spMkLst>
            <pc:docMk/>
            <pc:sldMk cId="2542919491" sldId="339"/>
            <ac:spMk id="2" creationId="{85C6C818-5436-ECAE-8AF4-D30F57C014B4}"/>
          </ac:spMkLst>
        </pc:spChg>
        <pc:spChg chg="del">
          <ac:chgData name="Megan Morrison" userId="a39271d66f689db8" providerId="LiveId" clId="{F038F072-3685-4B24-8249-B7B568E220B7}" dt="2023-12-17T00:55:26.573" v="55" actId="21"/>
          <ac:spMkLst>
            <pc:docMk/>
            <pc:sldMk cId="2542919491" sldId="339"/>
            <ac:spMk id="3" creationId="{AB999D8C-E71E-F635-7676-5FC9B3B0FD04}"/>
          </ac:spMkLst>
        </pc:spChg>
      </pc:sldChg>
      <pc:sldChg chg="modSp new del mod">
        <pc:chgData name="Megan Morrison" userId="a39271d66f689db8" providerId="LiveId" clId="{F038F072-3685-4B24-8249-B7B568E220B7}" dt="2023-12-17T01:39:27.931" v="1001" actId="2696"/>
        <pc:sldMkLst>
          <pc:docMk/>
          <pc:sldMk cId="2154924162" sldId="340"/>
        </pc:sldMkLst>
        <pc:spChg chg="mod">
          <ac:chgData name="Megan Morrison" userId="a39271d66f689db8" providerId="LiveId" clId="{F038F072-3685-4B24-8249-B7B568E220B7}" dt="2023-12-17T00:57:36.014" v="73" actId="113"/>
          <ac:spMkLst>
            <pc:docMk/>
            <pc:sldMk cId="2154924162" sldId="340"/>
            <ac:spMk id="2" creationId="{3689661C-2DEE-CB2C-F1BA-FD600193FED6}"/>
          </ac:spMkLst>
        </pc:spChg>
        <pc:spChg chg="mod">
          <ac:chgData name="Megan Morrison" userId="a39271d66f689db8" providerId="LiveId" clId="{F038F072-3685-4B24-8249-B7B568E220B7}" dt="2023-12-17T01:14:46.996" v="328" actId="2711"/>
          <ac:spMkLst>
            <pc:docMk/>
            <pc:sldMk cId="2154924162" sldId="340"/>
            <ac:spMk id="3" creationId="{2863324F-C54B-1CBC-815B-37EA212A47D3}"/>
          </ac:spMkLst>
        </pc:spChg>
      </pc:sldChg>
      <pc:sldChg chg="modSp new mod">
        <pc:chgData name="Megan Morrison" userId="a39271d66f689db8" providerId="LiveId" clId="{F038F072-3685-4B24-8249-B7B568E220B7}" dt="2023-12-17T01:45:52.695" v="1083" actId="20577"/>
        <pc:sldMkLst>
          <pc:docMk/>
          <pc:sldMk cId="4117378849" sldId="341"/>
        </pc:sldMkLst>
        <pc:spChg chg="mod">
          <ac:chgData name="Megan Morrison" userId="a39271d66f689db8" providerId="LiveId" clId="{F038F072-3685-4B24-8249-B7B568E220B7}" dt="2023-12-17T01:45:52.695" v="1083" actId="20577"/>
          <ac:spMkLst>
            <pc:docMk/>
            <pc:sldMk cId="4117378849" sldId="341"/>
            <ac:spMk id="2" creationId="{B4377914-2300-DE70-823D-9DC532807CD2}"/>
          </ac:spMkLst>
        </pc:spChg>
        <pc:spChg chg="mod">
          <ac:chgData name="Megan Morrison" userId="a39271d66f689db8" providerId="LiveId" clId="{F038F072-3685-4B24-8249-B7B568E220B7}" dt="2023-12-17T01:45:49.435" v="1081" actId="6549"/>
          <ac:spMkLst>
            <pc:docMk/>
            <pc:sldMk cId="4117378849" sldId="341"/>
            <ac:spMk id="3" creationId="{1A5CAFF7-6802-5BE6-71B5-800061C7FBE1}"/>
          </ac:spMkLst>
        </pc:spChg>
      </pc:sldChg>
      <pc:sldChg chg="addSp modSp new mod modAnim">
        <pc:chgData name="Megan Morrison" userId="a39271d66f689db8" providerId="LiveId" clId="{F038F072-3685-4B24-8249-B7B568E220B7}" dt="2023-12-17T01:15:05.511" v="330" actId="2711"/>
        <pc:sldMkLst>
          <pc:docMk/>
          <pc:sldMk cId="2574788602" sldId="342"/>
        </pc:sldMkLst>
        <pc:spChg chg="mod">
          <ac:chgData name="Megan Morrison" userId="a39271d66f689db8" providerId="LiveId" clId="{F038F072-3685-4B24-8249-B7B568E220B7}" dt="2023-12-17T00:59:02.553" v="114" actId="20577"/>
          <ac:spMkLst>
            <pc:docMk/>
            <pc:sldMk cId="2574788602" sldId="342"/>
            <ac:spMk id="2" creationId="{CE9667AD-890C-5320-8F73-CC8F965631E1}"/>
          </ac:spMkLst>
        </pc:spChg>
        <pc:spChg chg="mod">
          <ac:chgData name="Megan Morrison" userId="a39271d66f689db8" providerId="LiveId" clId="{F038F072-3685-4B24-8249-B7B568E220B7}" dt="2023-12-17T01:14:58.592" v="329" actId="2711"/>
          <ac:spMkLst>
            <pc:docMk/>
            <pc:sldMk cId="2574788602" sldId="342"/>
            <ac:spMk id="3" creationId="{D3FC83E5-A9F6-22BD-69EE-03E4D9FADD38}"/>
          </ac:spMkLst>
        </pc:spChg>
        <pc:spChg chg="add mod">
          <ac:chgData name="Megan Morrison" userId="a39271d66f689db8" providerId="LiveId" clId="{F038F072-3685-4B24-8249-B7B568E220B7}" dt="2023-12-17T01:15:05.511" v="330" actId="2711"/>
          <ac:spMkLst>
            <pc:docMk/>
            <pc:sldMk cId="2574788602" sldId="342"/>
            <ac:spMk id="4" creationId="{A305185A-1C38-A604-4412-D7C1DB8B902D}"/>
          </ac:spMkLst>
        </pc:spChg>
      </pc:sldChg>
      <pc:sldChg chg="delSp modSp new mod">
        <pc:chgData name="Megan Morrison" userId="a39271d66f689db8" providerId="LiveId" clId="{F038F072-3685-4B24-8249-B7B568E220B7}" dt="2023-12-17T01:02:26.696" v="263" actId="20577"/>
        <pc:sldMkLst>
          <pc:docMk/>
          <pc:sldMk cId="1634700876" sldId="343"/>
        </pc:sldMkLst>
        <pc:spChg chg="del">
          <ac:chgData name="Megan Morrison" userId="a39271d66f689db8" providerId="LiveId" clId="{F038F072-3685-4B24-8249-B7B568E220B7}" dt="2023-12-17T01:01:59.762" v="250" actId="21"/>
          <ac:spMkLst>
            <pc:docMk/>
            <pc:sldMk cId="1634700876" sldId="343"/>
            <ac:spMk id="2" creationId="{5A29FABB-92F1-B0BA-9B4D-415A47816CEB}"/>
          </ac:spMkLst>
        </pc:spChg>
        <pc:spChg chg="mod">
          <ac:chgData name="Megan Morrison" userId="a39271d66f689db8" providerId="LiveId" clId="{F038F072-3685-4B24-8249-B7B568E220B7}" dt="2023-12-17T01:02:26.696" v="263" actId="20577"/>
          <ac:spMkLst>
            <pc:docMk/>
            <pc:sldMk cId="1634700876" sldId="343"/>
            <ac:spMk id="3" creationId="{A535BED8-DFA8-CF89-5840-0E16A78A14D1}"/>
          </ac:spMkLst>
        </pc:spChg>
      </pc:sldChg>
      <pc:sldChg chg="modSp add mod">
        <pc:chgData name="Megan Morrison" userId="a39271d66f689db8" providerId="LiveId" clId="{F038F072-3685-4B24-8249-B7B568E220B7}" dt="2023-12-17T01:16:40.126" v="345" actId="113"/>
        <pc:sldMkLst>
          <pc:docMk/>
          <pc:sldMk cId="1107856794" sldId="344"/>
        </pc:sldMkLst>
        <pc:spChg chg="mod">
          <ac:chgData name="Megan Morrison" userId="a39271d66f689db8" providerId="LiveId" clId="{F038F072-3685-4B24-8249-B7B568E220B7}" dt="2023-12-17T01:04:34.148" v="280" actId="6549"/>
          <ac:spMkLst>
            <pc:docMk/>
            <pc:sldMk cId="1107856794" sldId="344"/>
            <ac:spMk id="2" creationId="{B4377914-2300-DE70-823D-9DC532807CD2}"/>
          </ac:spMkLst>
        </pc:spChg>
        <pc:spChg chg="mod">
          <ac:chgData name="Megan Morrison" userId="a39271d66f689db8" providerId="LiveId" clId="{F038F072-3685-4B24-8249-B7B568E220B7}" dt="2023-12-17T01:16:40.126" v="345" actId="113"/>
          <ac:spMkLst>
            <pc:docMk/>
            <pc:sldMk cId="1107856794" sldId="344"/>
            <ac:spMk id="3" creationId="{1A5CAFF7-6802-5BE6-71B5-800061C7FBE1}"/>
          </ac:spMkLst>
        </pc:spChg>
      </pc:sldChg>
      <pc:sldChg chg="modSp add mod">
        <pc:chgData name="Megan Morrison" userId="a39271d66f689db8" providerId="LiveId" clId="{F038F072-3685-4B24-8249-B7B568E220B7}" dt="2023-12-17T01:04:44.469" v="290" actId="20577"/>
        <pc:sldMkLst>
          <pc:docMk/>
          <pc:sldMk cId="771563505" sldId="345"/>
        </pc:sldMkLst>
        <pc:spChg chg="mod">
          <ac:chgData name="Megan Morrison" userId="a39271d66f689db8" providerId="LiveId" clId="{F038F072-3685-4B24-8249-B7B568E220B7}" dt="2023-12-17T01:04:44.469" v="290" actId="20577"/>
          <ac:spMkLst>
            <pc:docMk/>
            <pc:sldMk cId="771563505" sldId="345"/>
            <ac:spMk id="3" creationId="{A535BED8-DFA8-CF89-5840-0E16A78A14D1}"/>
          </ac:spMkLst>
        </pc:spChg>
      </pc:sldChg>
      <pc:sldChg chg="addSp delSp modSp new mod modAnim">
        <pc:chgData name="Megan Morrison" userId="a39271d66f689db8" providerId="LiveId" clId="{F038F072-3685-4B24-8249-B7B568E220B7}" dt="2023-12-17T14:24:27.399" v="1870" actId="1036"/>
        <pc:sldMkLst>
          <pc:docMk/>
          <pc:sldMk cId="4236906336" sldId="346"/>
        </pc:sldMkLst>
        <pc:spChg chg="del mod">
          <ac:chgData name="Megan Morrison" userId="a39271d66f689db8" providerId="LiveId" clId="{F038F072-3685-4B24-8249-B7B568E220B7}" dt="2023-12-17T01:06:26.549" v="297"/>
          <ac:spMkLst>
            <pc:docMk/>
            <pc:sldMk cId="4236906336" sldId="346"/>
            <ac:spMk id="3" creationId="{9487F861-D76B-BBC4-3613-D4559A5E5EEE}"/>
          </ac:spMkLst>
        </pc:spChg>
        <pc:spChg chg="add mod">
          <ac:chgData name="Megan Morrison" userId="a39271d66f689db8" providerId="LiveId" clId="{F038F072-3685-4B24-8249-B7B568E220B7}" dt="2023-12-17T01:09:01.413" v="307" actId="207"/>
          <ac:spMkLst>
            <pc:docMk/>
            <pc:sldMk cId="4236906336" sldId="346"/>
            <ac:spMk id="9" creationId="{507E3E1A-FB99-2E82-1AFB-58BE91D401B9}"/>
          </ac:spMkLst>
        </pc:spChg>
        <pc:picChg chg="add mod">
          <ac:chgData name="Megan Morrison" userId="a39271d66f689db8" providerId="LiveId" clId="{F038F072-3685-4B24-8249-B7B568E220B7}" dt="2023-12-17T01:06:31.618" v="298" actId="1076"/>
          <ac:picMkLst>
            <pc:docMk/>
            <pc:sldMk cId="4236906336" sldId="346"/>
            <ac:picMk id="1026" creationId="{00CFF2EA-F387-8C51-3099-B9DC8B0B9167}"/>
          </ac:picMkLst>
        </pc:picChg>
        <pc:cxnChg chg="add mod">
          <ac:chgData name="Megan Morrison" userId="a39271d66f689db8" providerId="LiveId" clId="{F038F072-3685-4B24-8249-B7B568E220B7}" dt="2023-12-17T14:24:27.399" v="1870" actId="1036"/>
          <ac:cxnSpMkLst>
            <pc:docMk/>
            <pc:sldMk cId="4236906336" sldId="346"/>
            <ac:cxnSpMk id="5" creationId="{643B208F-28FE-0DDB-2850-56F63EA595E8}"/>
          </ac:cxnSpMkLst>
        </pc:cxnChg>
      </pc:sldChg>
      <pc:sldChg chg="addSp delSp modSp new mod">
        <pc:chgData name="Megan Morrison" userId="a39271d66f689db8" providerId="LiveId" clId="{F038F072-3685-4B24-8249-B7B568E220B7}" dt="2023-12-17T02:16:39.740" v="1689" actId="1076"/>
        <pc:sldMkLst>
          <pc:docMk/>
          <pc:sldMk cId="2073803940" sldId="347"/>
        </pc:sldMkLst>
        <pc:spChg chg="del mod">
          <ac:chgData name="Megan Morrison" userId="a39271d66f689db8" providerId="LiveId" clId="{F038F072-3685-4B24-8249-B7B568E220B7}" dt="2023-12-17T01:12:20.327" v="311"/>
          <ac:spMkLst>
            <pc:docMk/>
            <pc:sldMk cId="2073803940" sldId="347"/>
            <ac:spMk id="3" creationId="{AEE80CC6-9152-33F8-E250-728CC0A912D5}"/>
          </ac:spMkLst>
        </pc:spChg>
        <pc:spChg chg="add del mod">
          <ac:chgData name="Megan Morrison" userId="a39271d66f689db8" providerId="LiveId" clId="{F038F072-3685-4B24-8249-B7B568E220B7}" dt="2023-12-17T01:12:35.508" v="315"/>
          <ac:spMkLst>
            <pc:docMk/>
            <pc:sldMk cId="2073803940" sldId="347"/>
            <ac:spMk id="4" creationId="{A399C543-A642-45A5-2F41-3069EEE4CCBE}"/>
          </ac:spMkLst>
        </pc:spChg>
        <pc:spChg chg="add del mod">
          <ac:chgData name="Megan Morrison" userId="a39271d66f689db8" providerId="LiveId" clId="{F038F072-3685-4B24-8249-B7B568E220B7}" dt="2023-12-17T01:13:03.692" v="318"/>
          <ac:spMkLst>
            <pc:docMk/>
            <pc:sldMk cId="2073803940" sldId="347"/>
            <ac:spMk id="5" creationId="{F61FB09B-4F04-5E50-A538-F5B949C807A0}"/>
          </ac:spMkLst>
        </pc:spChg>
        <pc:spChg chg="add del mod">
          <ac:chgData name="Megan Morrison" userId="a39271d66f689db8" providerId="LiveId" clId="{F038F072-3685-4B24-8249-B7B568E220B7}" dt="2023-12-17T01:13:42.619" v="321"/>
          <ac:spMkLst>
            <pc:docMk/>
            <pc:sldMk cId="2073803940" sldId="347"/>
            <ac:spMk id="6" creationId="{472B92DA-C824-2B1D-D1EF-B4C788A4A6B0}"/>
          </ac:spMkLst>
        </pc:spChg>
        <pc:spChg chg="add del mod">
          <ac:chgData name="Megan Morrison" userId="a39271d66f689db8" providerId="LiveId" clId="{F038F072-3685-4B24-8249-B7B568E220B7}" dt="2023-12-17T02:16:30.253" v="1684" actId="21"/>
          <ac:spMkLst>
            <pc:docMk/>
            <pc:sldMk cId="2073803940" sldId="347"/>
            <ac:spMk id="7" creationId="{6C156CE9-B614-9D8B-D812-D554B22BD448}"/>
          </ac:spMkLst>
        </pc:spChg>
        <pc:picChg chg="add del mod">
          <ac:chgData name="Megan Morrison" userId="a39271d66f689db8" providerId="LiveId" clId="{F038F072-3685-4B24-8249-B7B568E220B7}" dt="2023-12-17T01:12:28.073" v="314" actId="21"/>
          <ac:picMkLst>
            <pc:docMk/>
            <pc:sldMk cId="2073803940" sldId="347"/>
            <ac:picMk id="2050" creationId="{BFD9D2B7-400A-FCF0-AE10-726FBB4DBEC9}"/>
          </ac:picMkLst>
        </pc:picChg>
        <pc:picChg chg="add del mod">
          <ac:chgData name="Megan Morrison" userId="a39271d66f689db8" providerId="LiveId" clId="{F038F072-3685-4B24-8249-B7B568E220B7}" dt="2023-12-17T01:12:41.833" v="317" actId="21"/>
          <ac:picMkLst>
            <pc:docMk/>
            <pc:sldMk cId="2073803940" sldId="347"/>
            <ac:picMk id="2052" creationId="{1C1B5D9F-E18D-043C-56E5-7F5D38B3D238}"/>
          </ac:picMkLst>
        </pc:picChg>
        <pc:picChg chg="add del mod">
          <ac:chgData name="Megan Morrison" userId="a39271d66f689db8" providerId="LiveId" clId="{F038F072-3685-4B24-8249-B7B568E220B7}" dt="2023-12-17T01:13:09.136" v="320" actId="21"/>
          <ac:picMkLst>
            <pc:docMk/>
            <pc:sldMk cId="2073803940" sldId="347"/>
            <ac:picMk id="2054" creationId="{DE51D931-BCC2-3731-BE67-C407A48EC870}"/>
          </ac:picMkLst>
        </pc:picChg>
        <pc:picChg chg="add del mod">
          <ac:chgData name="Megan Morrison" userId="a39271d66f689db8" providerId="LiveId" clId="{F038F072-3685-4B24-8249-B7B568E220B7}" dt="2023-12-17T02:16:26.350" v="1682" actId="21"/>
          <ac:picMkLst>
            <pc:docMk/>
            <pc:sldMk cId="2073803940" sldId="347"/>
            <ac:picMk id="2056" creationId="{C3DC1277-F55B-76A8-751B-BDD7647D9FA5}"/>
          </ac:picMkLst>
        </pc:picChg>
        <pc:picChg chg="add mod">
          <ac:chgData name="Megan Morrison" userId="a39271d66f689db8" providerId="LiveId" clId="{F038F072-3685-4B24-8249-B7B568E220B7}" dt="2023-12-17T02:16:39.740" v="1689" actId="1076"/>
          <ac:picMkLst>
            <pc:docMk/>
            <pc:sldMk cId="2073803940" sldId="347"/>
            <ac:picMk id="2058" creationId="{A3A6366B-A326-9E4E-ADDA-FBC2648483E0}"/>
          </ac:picMkLst>
        </pc:picChg>
      </pc:sldChg>
      <pc:sldChg chg="addSp delSp modSp new mod">
        <pc:chgData name="Megan Morrison" userId="a39271d66f689db8" providerId="LiveId" clId="{F038F072-3685-4B24-8249-B7B568E220B7}" dt="2023-12-17T02:17:16.271" v="1693" actId="14100"/>
        <pc:sldMkLst>
          <pc:docMk/>
          <pc:sldMk cId="2984396079" sldId="348"/>
        </pc:sldMkLst>
        <pc:spChg chg="del">
          <ac:chgData name="Megan Morrison" userId="a39271d66f689db8" providerId="LiveId" clId="{F038F072-3685-4B24-8249-B7B568E220B7}" dt="2023-12-17T01:25:12.410" v="443"/>
          <ac:spMkLst>
            <pc:docMk/>
            <pc:sldMk cId="2984396079" sldId="348"/>
            <ac:spMk id="3" creationId="{2ECF74A5-4470-1634-3360-F500FF794D47}"/>
          </ac:spMkLst>
        </pc:spChg>
        <pc:spChg chg="add mod">
          <ac:chgData name="Megan Morrison" userId="a39271d66f689db8" providerId="LiveId" clId="{F038F072-3685-4B24-8249-B7B568E220B7}" dt="2023-12-17T01:27:29.339" v="507" actId="1036"/>
          <ac:spMkLst>
            <pc:docMk/>
            <pc:sldMk cId="2984396079" sldId="348"/>
            <ac:spMk id="5" creationId="{D3AB2248-DCBB-4DFA-3509-5AC7D7FC1FC4}"/>
          </ac:spMkLst>
        </pc:spChg>
        <pc:spChg chg="add del mod">
          <ac:chgData name="Megan Morrison" userId="a39271d66f689db8" providerId="LiveId" clId="{F038F072-3685-4B24-8249-B7B568E220B7}" dt="2023-12-17T01:26:56.659" v="466" actId="21"/>
          <ac:spMkLst>
            <pc:docMk/>
            <pc:sldMk cId="2984396079" sldId="348"/>
            <ac:spMk id="6" creationId="{207F5C44-0539-6FD1-4DC4-135DEDF3350F}"/>
          </ac:spMkLst>
        </pc:spChg>
        <pc:spChg chg="add del mod">
          <ac:chgData name="Megan Morrison" userId="a39271d66f689db8" providerId="LiveId" clId="{F038F072-3685-4B24-8249-B7B568E220B7}" dt="2023-12-17T01:27:20.378" v="472" actId="21"/>
          <ac:spMkLst>
            <pc:docMk/>
            <pc:sldMk cId="2984396079" sldId="348"/>
            <ac:spMk id="7" creationId="{256DE234-B1BF-5E7B-DF68-80E3EF55310B}"/>
          </ac:spMkLst>
        </pc:spChg>
        <pc:picChg chg="add del mod">
          <ac:chgData name="Megan Morrison" userId="a39271d66f689db8" providerId="LiveId" clId="{F038F072-3685-4B24-8249-B7B568E220B7}" dt="2023-12-17T01:27:01.469" v="468" actId="21"/>
          <ac:picMkLst>
            <pc:docMk/>
            <pc:sldMk cId="2984396079" sldId="348"/>
            <ac:picMk id="4" creationId="{5852B783-3ECA-5A68-423E-43B2991DB53F}"/>
          </ac:picMkLst>
        </pc:picChg>
        <pc:picChg chg="add del">
          <ac:chgData name="Megan Morrison" userId="a39271d66f689db8" providerId="LiveId" clId="{F038F072-3685-4B24-8249-B7B568E220B7}" dt="2023-12-17T01:21:24.445" v="389" actId="21"/>
          <ac:picMkLst>
            <pc:docMk/>
            <pc:sldMk cId="2984396079" sldId="348"/>
            <ac:picMk id="3074" creationId="{38073457-C537-30F4-1327-A7023A79D3EB}"/>
          </ac:picMkLst>
        </pc:picChg>
        <pc:picChg chg="add del mod">
          <ac:chgData name="Megan Morrison" userId="a39271d66f689db8" providerId="LiveId" clId="{F038F072-3685-4B24-8249-B7B568E220B7}" dt="2023-12-17T02:17:12.890" v="1691" actId="21"/>
          <ac:picMkLst>
            <pc:docMk/>
            <pc:sldMk cId="2984396079" sldId="348"/>
            <ac:picMk id="3076" creationId="{2AA2A8C1-40B6-0915-F8EF-B3A5907B6138}"/>
          </ac:picMkLst>
        </pc:picChg>
        <pc:picChg chg="add del">
          <ac:chgData name="Megan Morrison" userId="a39271d66f689db8" providerId="LiveId" clId="{F038F072-3685-4B24-8249-B7B568E220B7}" dt="2023-12-17T01:26:57.506" v="467"/>
          <ac:picMkLst>
            <pc:docMk/>
            <pc:sldMk cId="2984396079" sldId="348"/>
            <ac:picMk id="3078" creationId="{5A8DC1A9-27D0-D4D9-3951-D77B503100F8}"/>
          </ac:picMkLst>
        </pc:picChg>
        <pc:picChg chg="add mod">
          <ac:chgData name="Megan Morrison" userId="a39271d66f689db8" providerId="LiveId" clId="{F038F072-3685-4B24-8249-B7B568E220B7}" dt="2023-12-17T01:27:29.339" v="507" actId="1036"/>
          <ac:picMkLst>
            <pc:docMk/>
            <pc:sldMk cId="2984396079" sldId="348"/>
            <ac:picMk id="3080" creationId="{1A5D04D1-1107-9D59-70F4-52A3AA9A2EB0}"/>
          </ac:picMkLst>
        </pc:picChg>
        <pc:picChg chg="add mod">
          <ac:chgData name="Megan Morrison" userId="a39271d66f689db8" providerId="LiveId" clId="{F038F072-3685-4B24-8249-B7B568E220B7}" dt="2023-12-17T02:17:16.271" v="1693" actId="14100"/>
          <ac:picMkLst>
            <pc:docMk/>
            <pc:sldMk cId="2984396079" sldId="348"/>
            <ac:picMk id="3082" creationId="{939F05B7-6181-D839-D92A-1E7FE5147BA8}"/>
          </ac:picMkLst>
        </pc:picChg>
      </pc:sldChg>
      <pc:sldChg chg="addSp delSp modSp new mod modAnim">
        <pc:chgData name="Megan Morrison" userId="a39271d66f689db8" providerId="LiveId" clId="{F038F072-3685-4B24-8249-B7B568E220B7}" dt="2023-12-17T01:35:20.536" v="804" actId="1076"/>
        <pc:sldMkLst>
          <pc:docMk/>
          <pc:sldMk cId="1593642075" sldId="349"/>
        </pc:sldMkLst>
        <pc:spChg chg="del">
          <ac:chgData name="Megan Morrison" userId="a39271d66f689db8" providerId="LiveId" clId="{F038F072-3685-4B24-8249-B7B568E220B7}" dt="2023-12-17T01:34:54.763" v="770" actId="21"/>
          <ac:spMkLst>
            <pc:docMk/>
            <pc:sldMk cId="1593642075" sldId="349"/>
            <ac:spMk id="2" creationId="{6E752435-74C2-CBB4-FAC8-4768CCFCEFC9}"/>
          </ac:spMkLst>
        </pc:spChg>
        <pc:spChg chg="del">
          <ac:chgData name="Megan Morrison" userId="a39271d66f689db8" providerId="LiveId" clId="{F038F072-3685-4B24-8249-B7B568E220B7}" dt="2023-12-17T01:30:29.401" v="583"/>
          <ac:spMkLst>
            <pc:docMk/>
            <pc:sldMk cId="1593642075" sldId="349"/>
            <ac:spMk id="3" creationId="{DA9FDA68-1764-9F65-54B8-59B58C373D21}"/>
          </ac:spMkLst>
        </pc:spChg>
        <pc:spChg chg="add mod">
          <ac:chgData name="Megan Morrison" userId="a39271d66f689db8" providerId="LiveId" clId="{F038F072-3685-4B24-8249-B7B568E220B7}" dt="2023-12-17T01:31:18.092" v="600" actId="14100"/>
          <ac:spMkLst>
            <pc:docMk/>
            <pc:sldMk cId="1593642075" sldId="349"/>
            <ac:spMk id="4" creationId="{CAA205E2-4EFA-D894-2DBC-1AD2AA479520}"/>
          </ac:spMkLst>
        </pc:spChg>
        <pc:spChg chg="add mod">
          <ac:chgData name="Megan Morrison" userId="a39271d66f689db8" providerId="LiveId" clId="{F038F072-3685-4B24-8249-B7B568E220B7}" dt="2023-12-17T01:35:15.841" v="802" actId="1038"/>
          <ac:spMkLst>
            <pc:docMk/>
            <pc:sldMk cId="1593642075" sldId="349"/>
            <ac:spMk id="5" creationId="{F93329F5-650D-8568-A77E-493ACEF02C14}"/>
          </ac:spMkLst>
        </pc:spChg>
        <pc:picChg chg="add mod">
          <ac:chgData name="Megan Morrison" userId="a39271d66f689db8" providerId="LiveId" clId="{F038F072-3685-4B24-8249-B7B568E220B7}" dt="2023-12-17T01:31:09.181" v="593" actId="1038"/>
          <ac:picMkLst>
            <pc:docMk/>
            <pc:sldMk cId="1593642075" sldId="349"/>
            <ac:picMk id="4098" creationId="{6C42C48E-3D78-C929-2FFF-B4F670770475}"/>
          </ac:picMkLst>
        </pc:picChg>
        <pc:picChg chg="add mod">
          <ac:chgData name="Megan Morrison" userId="a39271d66f689db8" providerId="LiveId" clId="{F038F072-3685-4B24-8249-B7B568E220B7}" dt="2023-12-17T01:35:20.536" v="804" actId="1076"/>
          <ac:picMkLst>
            <pc:docMk/>
            <pc:sldMk cId="1593642075" sldId="349"/>
            <ac:picMk id="4100" creationId="{9303D86A-5636-F268-1642-4338C416AD36}"/>
          </ac:picMkLst>
        </pc:picChg>
      </pc:sldChg>
      <pc:sldChg chg="new del">
        <pc:chgData name="Megan Morrison" userId="a39271d66f689db8" providerId="LiveId" clId="{F038F072-3685-4B24-8249-B7B568E220B7}" dt="2023-12-17T01:40:22.535" v="1006" actId="2696"/>
        <pc:sldMkLst>
          <pc:docMk/>
          <pc:sldMk cId="2873115467" sldId="350"/>
        </pc:sldMkLst>
      </pc:sldChg>
      <pc:sldChg chg="modSp add mod">
        <pc:chgData name="Megan Morrison" userId="a39271d66f689db8" providerId="LiveId" clId="{F038F072-3685-4B24-8249-B7B568E220B7}" dt="2023-12-17T01:40:27.200" v="1012" actId="20577"/>
        <pc:sldMkLst>
          <pc:docMk/>
          <pc:sldMk cId="1193777987" sldId="351"/>
        </pc:sldMkLst>
        <pc:spChg chg="mod">
          <ac:chgData name="Megan Morrison" userId="a39271d66f689db8" providerId="LiveId" clId="{F038F072-3685-4B24-8249-B7B568E220B7}" dt="2023-12-17T01:40:27.200" v="1012" actId="20577"/>
          <ac:spMkLst>
            <pc:docMk/>
            <pc:sldMk cId="1193777987" sldId="351"/>
            <ac:spMk id="3" creationId="{A535BED8-DFA8-CF89-5840-0E16A78A14D1}"/>
          </ac:spMkLst>
        </pc:spChg>
      </pc:sldChg>
      <pc:sldChg chg="modSp new mod">
        <pc:chgData name="Megan Morrison" userId="a39271d66f689db8" providerId="LiveId" clId="{F038F072-3685-4B24-8249-B7B568E220B7}" dt="2023-12-17T14:34:09.462" v="1885" actId="115"/>
        <pc:sldMkLst>
          <pc:docMk/>
          <pc:sldMk cId="2752995136" sldId="352"/>
        </pc:sldMkLst>
        <pc:spChg chg="mod">
          <ac:chgData name="Megan Morrison" userId="a39271d66f689db8" providerId="LiveId" clId="{F038F072-3685-4B24-8249-B7B568E220B7}" dt="2023-12-17T14:32:51.885" v="1873" actId="20577"/>
          <ac:spMkLst>
            <pc:docMk/>
            <pc:sldMk cId="2752995136" sldId="352"/>
            <ac:spMk id="2" creationId="{15C782E9-8854-3EA5-327F-EB8B144DC780}"/>
          </ac:spMkLst>
        </pc:spChg>
        <pc:spChg chg="mod">
          <ac:chgData name="Megan Morrison" userId="a39271d66f689db8" providerId="LiveId" clId="{F038F072-3685-4B24-8249-B7B568E220B7}" dt="2023-12-17T14:34:09.462" v="1885" actId="115"/>
          <ac:spMkLst>
            <pc:docMk/>
            <pc:sldMk cId="2752995136" sldId="352"/>
            <ac:spMk id="3" creationId="{2ABD5D04-DD19-AFE5-C583-AAF04A9893E5}"/>
          </ac:spMkLst>
        </pc:spChg>
      </pc:sldChg>
      <pc:sldChg chg="addSp delSp modSp new mod">
        <pc:chgData name="Megan Morrison" userId="a39271d66f689db8" providerId="LiveId" clId="{F038F072-3685-4B24-8249-B7B568E220B7}" dt="2023-12-17T01:44:04.606" v="1058" actId="207"/>
        <pc:sldMkLst>
          <pc:docMk/>
          <pc:sldMk cId="2932771348" sldId="353"/>
        </pc:sldMkLst>
        <pc:spChg chg="del mod">
          <ac:chgData name="Megan Morrison" userId="a39271d66f689db8" providerId="LiveId" clId="{F038F072-3685-4B24-8249-B7B568E220B7}" dt="2023-12-17T01:43:44.155" v="1054"/>
          <ac:spMkLst>
            <pc:docMk/>
            <pc:sldMk cId="2932771348" sldId="353"/>
            <ac:spMk id="3" creationId="{18C12791-2CE3-78A7-8F08-1F9861895250}"/>
          </ac:spMkLst>
        </pc:spChg>
        <pc:spChg chg="add mod">
          <ac:chgData name="Megan Morrison" userId="a39271d66f689db8" providerId="LiveId" clId="{F038F072-3685-4B24-8249-B7B568E220B7}" dt="2023-12-17T01:44:04.606" v="1058" actId="207"/>
          <ac:spMkLst>
            <pc:docMk/>
            <pc:sldMk cId="2932771348" sldId="353"/>
            <ac:spMk id="4" creationId="{306E4E30-D3AE-FC4D-9319-3358C89E0834}"/>
          </ac:spMkLst>
        </pc:spChg>
        <pc:picChg chg="add mod">
          <ac:chgData name="Megan Morrison" userId="a39271d66f689db8" providerId="LiveId" clId="{F038F072-3685-4B24-8249-B7B568E220B7}" dt="2023-12-17T01:43:47.715" v="1056" actId="1076"/>
          <ac:picMkLst>
            <pc:docMk/>
            <pc:sldMk cId="2932771348" sldId="353"/>
            <ac:picMk id="5122" creationId="{4387FB34-6A9F-9118-3A3B-902B34AE0117}"/>
          </ac:picMkLst>
        </pc:picChg>
      </pc:sldChg>
      <pc:sldChg chg="modSp new mod">
        <pc:chgData name="Megan Morrison" userId="a39271d66f689db8" providerId="LiveId" clId="{F038F072-3685-4B24-8249-B7B568E220B7}" dt="2023-12-17T01:45:24.185" v="1080" actId="14100"/>
        <pc:sldMkLst>
          <pc:docMk/>
          <pc:sldMk cId="3416388069" sldId="354"/>
        </pc:sldMkLst>
        <pc:spChg chg="mod">
          <ac:chgData name="Megan Morrison" userId="a39271d66f689db8" providerId="LiveId" clId="{F038F072-3685-4B24-8249-B7B568E220B7}" dt="2023-12-17T01:44:44.865" v="1069" actId="20577"/>
          <ac:spMkLst>
            <pc:docMk/>
            <pc:sldMk cId="3416388069" sldId="354"/>
            <ac:spMk id="2" creationId="{238FF8C6-DB3A-02E9-ED88-ABCBE9FD9390}"/>
          </ac:spMkLst>
        </pc:spChg>
        <pc:spChg chg="mod">
          <ac:chgData name="Megan Morrison" userId="a39271d66f689db8" providerId="LiveId" clId="{F038F072-3685-4B24-8249-B7B568E220B7}" dt="2023-12-17T01:45:24.185" v="1080" actId="14100"/>
          <ac:spMkLst>
            <pc:docMk/>
            <pc:sldMk cId="3416388069" sldId="354"/>
            <ac:spMk id="3" creationId="{C6CFE212-D526-A8ED-EF59-51DD71526EB9}"/>
          </ac:spMkLst>
        </pc:spChg>
      </pc:sldChg>
      <pc:sldChg chg="modSp add del mod">
        <pc:chgData name="Megan Morrison" userId="a39271d66f689db8" providerId="LiveId" clId="{F038F072-3685-4B24-8249-B7B568E220B7}" dt="2023-12-17T01:56:04.973" v="1288" actId="2696"/>
        <pc:sldMkLst>
          <pc:docMk/>
          <pc:sldMk cId="3815998748" sldId="355"/>
        </pc:sldMkLst>
        <pc:spChg chg="mod">
          <ac:chgData name="Megan Morrison" userId="a39271d66f689db8" providerId="LiveId" clId="{F038F072-3685-4B24-8249-B7B568E220B7}" dt="2023-12-17T01:53:59.573" v="1239" actId="6549"/>
          <ac:spMkLst>
            <pc:docMk/>
            <pc:sldMk cId="3815998748" sldId="355"/>
            <ac:spMk id="3" creationId="{A535BED8-DFA8-CF89-5840-0E16A78A14D1}"/>
          </ac:spMkLst>
        </pc:spChg>
      </pc:sldChg>
      <pc:sldChg chg="addSp modSp new mod modAnim">
        <pc:chgData name="Megan Morrison" userId="a39271d66f689db8" providerId="LiveId" clId="{F038F072-3685-4B24-8249-B7B568E220B7}" dt="2023-12-17T14:39:44.359" v="1906"/>
        <pc:sldMkLst>
          <pc:docMk/>
          <pc:sldMk cId="73966181" sldId="356"/>
        </pc:sldMkLst>
        <pc:spChg chg="mod">
          <ac:chgData name="Megan Morrison" userId="a39271d66f689db8" providerId="LiveId" clId="{F038F072-3685-4B24-8249-B7B568E220B7}" dt="2023-12-17T01:52:46.863" v="1191" actId="20577"/>
          <ac:spMkLst>
            <pc:docMk/>
            <pc:sldMk cId="73966181" sldId="356"/>
            <ac:spMk id="2" creationId="{C669B0CA-EFF1-F3B5-8570-1D21A4B64BAB}"/>
          </ac:spMkLst>
        </pc:spChg>
        <pc:spChg chg="mod">
          <ac:chgData name="Megan Morrison" userId="a39271d66f689db8" providerId="LiveId" clId="{F038F072-3685-4B24-8249-B7B568E220B7}" dt="2023-12-17T01:54:14.933" v="1244" actId="207"/>
          <ac:spMkLst>
            <pc:docMk/>
            <pc:sldMk cId="73966181" sldId="356"/>
            <ac:spMk id="3" creationId="{EAB31782-E9A8-48BA-80F9-14116C2BAD74}"/>
          </ac:spMkLst>
        </pc:spChg>
        <pc:spChg chg="add mod">
          <ac:chgData name="Megan Morrison" userId="a39271d66f689db8" providerId="LiveId" clId="{F038F072-3685-4B24-8249-B7B568E220B7}" dt="2023-12-17T14:39:41.846" v="1905" actId="207"/>
          <ac:spMkLst>
            <pc:docMk/>
            <pc:sldMk cId="73966181" sldId="356"/>
            <ac:spMk id="4" creationId="{C75BB287-310E-D90E-151C-926AB288FB70}"/>
          </ac:spMkLst>
        </pc:spChg>
      </pc:sldChg>
      <pc:sldChg chg="modSp new del mod">
        <pc:chgData name="Megan Morrison" userId="a39271d66f689db8" providerId="LiveId" clId="{F038F072-3685-4B24-8249-B7B568E220B7}" dt="2023-12-17T01:56:18.860" v="1289" actId="2696"/>
        <pc:sldMkLst>
          <pc:docMk/>
          <pc:sldMk cId="1214431483" sldId="357"/>
        </pc:sldMkLst>
        <pc:spChg chg="mod">
          <ac:chgData name="Megan Morrison" userId="a39271d66f689db8" providerId="LiveId" clId="{F038F072-3685-4B24-8249-B7B568E220B7}" dt="2023-12-17T01:51:28.213" v="1148" actId="113"/>
          <ac:spMkLst>
            <pc:docMk/>
            <pc:sldMk cId="1214431483" sldId="357"/>
            <ac:spMk id="2" creationId="{72D21C2A-4C0F-9ADA-AF9E-8ACB185879E7}"/>
          </ac:spMkLst>
        </pc:spChg>
        <pc:spChg chg="mod">
          <ac:chgData name="Megan Morrison" userId="a39271d66f689db8" providerId="LiveId" clId="{F038F072-3685-4B24-8249-B7B568E220B7}" dt="2023-12-17T01:54:41.828" v="1250" actId="207"/>
          <ac:spMkLst>
            <pc:docMk/>
            <pc:sldMk cId="1214431483" sldId="357"/>
            <ac:spMk id="3" creationId="{8BD55DF4-66B7-ADF2-0763-9D2453A33E94}"/>
          </ac:spMkLst>
        </pc:spChg>
      </pc:sldChg>
      <pc:sldChg chg="modSp new mod">
        <pc:chgData name="Megan Morrison" userId="a39271d66f689db8" providerId="LiveId" clId="{F038F072-3685-4B24-8249-B7B568E220B7}" dt="2023-12-17T14:44:29.105" v="1952" actId="20577"/>
        <pc:sldMkLst>
          <pc:docMk/>
          <pc:sldMk cId="1976556385" sldId="357"/>
        </pc:sldMkLst>
        <pc:spChg chg="mod">
          <ac:chgData name="Megan Morrison" userId="a39271d66f689db8" providerId="LiveId" clId="{F038F072-3685-4B24-8249-B7B568E220B7}" dt="2023-12-17T14:44:29.105" v="1952" actId="20577"/>
          <ac:spMkLst>
            <pc:docMk/>
            <pc:sldMk cId="1976556385" sldId="357"/>
            <ac:spMk id="2" creationId="{FCD2039C-09AC-B1A5-38CA-29138E847E0B}"/>
          </ac:spMkLst>
        </pc:spChg>
        <pc:spChg chg="mod">
          <ac:chgData name="Megan Morrison" userId="a39271d66f689db8" providerId="LiveId" clId="{F038F072-3685-4B24-8249-B7B568E220B7}" dt="2023-12-17T14:44:17.900" v="1949" actId="5793"/>
          <ac:spMkLst>
            <pc:docMk/>
            <pc:sldMk cId="1976556385" sldId="357"/>
            <ac:spMk id="3" creationId="{459D7DF7-FEC1-8F29-2582-97C112E74587}"/>
          </ac:spMkLst>
        </pc:spChg>
      </pc:sldChg>
      <pc:sldChg chg="modSp add mod">
        <pc:chgData name="Megan Morrison" userId="a39271d66f689db8" providerId="LiveId" clId="{F038F072-3685-4B24-8249-B7B568E220B7}" dt="2023-12-17T14:42:04.269" v="1913" actId="20577"/>
        <pc:sldMkLst>
          <pc:docMk/>
          <pc:sldMk cId="1724391559" sldId="358"/>
        </pc:sldMkLst>
        <pc:spChg chg="mod">
          <ac:chgData name="Megan Morrison" userId="a39271d66f689db8" providerId="LiveId" clId="{F038F072-3685-4B24-8249-B7B568E220B7}" dt="2023-12-17T14:42:04.269" v="1913" actId="20577"/>
          <ac:spMkLst>
            <pc:docMk/>
            <pc:sldMk cId="1724391559" sldId="358"/>
            <ac:spMk id="3" creationId="{A535BED8-DFA8-CF89-5840-0E16A78A14D1}"/>
          </ac:spMkLst>
        </pc:spChg>
      </pc:sldChg>
      <pc:sldChg chg="addSp delSp modSp new mod">
        <pc:chgData name="Megan Morrison" userId="a39271d66f689db8" providerId="LiveId" clId="{F038F072-3685-4B24-8249-B7B568E220B7}" dt="2023-12-17T02:19:37.403" v="1701" actId="1076"/>
        <pc:sldMkLst>
          <pc:docMk/>
          <pc:sldMk cId="3390649316" sldId="359"/>
        </pc:sldMkLst>
        <pc:spChg chg="del">
          <ac:chgData name="Megan Morrison" userId="a39271d66f689db8" providerId="LiveId" clId="{F038F072-3685-4B24-8249-B7B568E220B7}" dt="2023-12-17T02:00:23.182" v="1325"/>
          <ac:spMkLst>
            <pc:docMk/>
            <pc:sldMk cId="3390649316" sldId="359"/>
            <ac:spMk id="3" creationId="{392A787D-1FE1-C4B4-8E5E-0B5128A16D63}"/>
          </ac:spMkLst>
        </pc:spChg>
        <pc:spChg chg="add del mod">
          <ac:chgData name="Megan Morrison" userId="a39271d66f689db8" providerId="LiveId" clId="{F038F072-3685-4B24-8249-B7B568E220B7}" dt="2023-12-17T02:00:49.662" v="1329"/>
          <ac:spMkLst>
            <pc:docMk/>
            <pc:sldMk cId="3390649316" sldId="359"/>
            <ac:spMk id="4" creationId="{2BCCACD4-E17B-D1E3-B08B-4C3066404282}"/>
          </ac:spMkLst>
        </pc:spChg>
        <pc:spChg chg="add del mod">
          <ac:chgData name="Megan Morrison" userId="a39271d66f689db8" providerId="LiveId" clId="{F038F072-3685-4B24-8249-B7B568E220B7}" dt="2023-12-17T02:19:32.191" v="1698" actId="21"/>
          <ac:spMkLst>
            <pc:docMk/>
            <pc:sldMk cId="3390649316" sldId="359"/>
            <ac:spMk id="5" creationId="{69FBB672-0FD1-CE5D-03FC-15973230BE37}"/>
          </ac:spMkLst>
        </pc:spChg>
        <pc:picChg chg="add del mod">
          <ac:chgData name="Megan Morrison" userId="a39271d66f689db8" providerId="LiveId" clId="{F038F072-3685-4B24-8249-B7B568E220B7}" dt="2023-12-17T02:00:31.062" v="1328" actId="21"/>
          <ac:picMkLst>
            <pc:docMk/>
            <pc:sldMk cId="3390649316" sldId="359"/>
            <ac:picMk id="6146" creationId="{0F1F0C39-84FD-70DA-EF68-026D0946018F}"/>
          </ac:picMkLst>
        </pc:picChg>
        <pc:picChg chg="add del mod">
          <ac:chgData name="Megan Morrison" userId="a39271d66f689db8" providerId="LiveId" clId="{F038F072-3685-4B24-8249-B7B568E220B7}" dt="2023-12-17T02:19:27.541" v="1697" actId="21"/>
          <ac:picMkLst>
            <pc:docMk/>
            <pc:sldMk cId="3390649316" sldId="359"/>
            <ac:picMk id="6148" creationId="{05F88B63-99AB-9EBD-AA30-054F850DB387}"/>
          </ac:picMkLst>
        </pc:picChg>
        <pc:picChg chg="add mod">
          <ac:chgData name="Megan Morrison" userId="a39271d66f689db8" providerId="LiveId" clId="{F038F072-3685-4B24-8249-B7B568E220B7}" dt="2023-12-17T02:19:37.403" v="1701" actId="1076"/>
          <ac:picMkLst>
            <pc:docMk/>
            <pc:sldMk cId="3390649316" sldId="359"/>
            <ac:picMk id="6150" creationId="{A39AC79C-CB28-7146-A608-0A357E71510A}"/>
          </ac:picMkLst>
        </pc:picChg>
      </pc:sldChg>
      <pc:sldChg chg="add">
        <pc:chgData name="Megan Morrison" userId="a39271d66f689db8" providerId="LiveId" clId="{F038F072-3685-4B24-8249-B7B568E220B7}" dt="2023-12-17T02:01:40.047" v="1337"/>
        <pc:sldMkLst>
          <pc:docMk/>
          <pc:sldMk cId="2555601210" sldId="360"/>
        </pc:sldMkLst>
      </pc:sldChg>
      <pc:sldChg chg="modSp new mod">
        <pc:chgData name="Megan Morrison" userId="a39271d66f689db8" providerId="LiveId" clId="{F038F072-3685-4B24-8249-B7B568E220B7}" dt="2023-12-17T02:05:16.615" v="1505" actId="20577"/>
        <pc:sldMkLst>
          <pc:docMk/>
          <pc:sldMk cId="3041677309" sldId="361"/>
        </pc:sldMkLst>
        <pc:spChg chg="mod">
          <ac:chgData name="Megan Morrison" userId="a39271d66f689db8" providerId="LiveId" clId="{F038F072-3685-4B24-8249-B7B568E220B7}" dt="2023-12-17T02:04:41.849" v="1498" actId="20577"/>
          <ac:spMkLst>
            <pc:docMk/>
            <pc:sldMk cId="3041677309" sldId="361"/>
            <ac:spMk id="2" creationId="{E58D31AC-F23B-A7D9-FC1C-564FD05E42FA}"/>
          </ac:spMkLst>
        </pc:spChg>
        <pc:spChg chg="mod">
          <ac:chgData name="Megan Morrison" userId="a39271d66f689db8" providerId="LiveId" clId="{F038F072-3685-4B24-8249-B7B568E220B7}" dt="2023-12-17T02:05:16.615" v="1505" actId="20577"/>
          <ac:spMkLst>
            <pc:docMk/>
            <pc:sldMk cId="3041677309" sldId="361"/>
            <ac:spMk id="3" creationId="{0C7C344C-4AD0-4220-4E4D-1DA734448A4C}"/>
          </ac:spMkLst>
        </pc:spChg>
      </pc:sldChg>
      <pc:sldChg chg="modSp new mod">
        <pc:chgData name="Megan Morrison" userId="a39271d66f689db8" providerId="LiveId" clId="{F038F072-3685-4B24-8249-B7B568E220B7}" dt="2023-12-17T02:08:11.447" v="1606" actId="14100"/>
        <pc:sldMkLst>
          <pc:docMk/>
          <pc:sldMk cId="412276443" sldId="362"/>
        </pc:sldMkLst>
        <pc:spChg chg="mod">
          <ac:chgData name="Megan Morrison" userId="a39271d66f689db8" providerId="LiveId" clId="{F038F072-3685-4B24-8249-B7B568E220B7}" dt="2023-12-17T02:07:26.372" v="1595" actId="20577"/>
          <ac:spMkLst>
            <pc:docMk/>
            <pc:sldMk cId="412276443" sldId="362"/>
            <ac:spMk id="2" creationId="{33976EE3-A972-38E3-2810-4DBC3E1A5ECD}"/>
          </ac:spMkLst>
        </pc:spChg>
        <pc:spChg chg="mod">
          <ac:chgData name="Megan Morrison" userId="a39271d66f689db8" providerId="LiveId" clId="{F038F072-3685-4B24-8249-B7B568E220B7}" dt="2023-12-17T02:08:11.447" v="1606" actId="14100"/>
          <ac:spMkLst>
            <pc:docMk/>
            <pc:sldMk cId="412276443" sldId="362"/>
            <ac:spMk id="3" creationId="{C9D483D1-E08E-93A4-E0F4-2FF523D20AD1}"/>
          </ac:spMkLst>
        </pc:spChg>
      </pc:sldChg>
      <pc:sldChg chg="modSp new mod">
        <pc:chgData name="Megan Morrison" userId="a39271d66f689db8" providerId="LiveId" clId="{F038F072-3685-4B24-8249-B7B568E220B7}" dt="2023-12-17T02:09:09.342" v="1633" actId="255"/>
        <pc:sldMkLst>
          <pc:docMk/>
          <pc:sldMk cId="3332452364" sldId="363"/>
        </pc:sldMkLst>
        <pc:spChg chg="mod">
          <ac:chgData name="Megan Morrison" userId="a39271d66f689db8" providerId="LiveId" clId="{F038F072-3685-4B24-8249-B7B568E220B7}" dt="2023-12-17T02:08:52.863" v="1623" actId="20577"/>
          <ac:spMkLst>
            <pc:docMk/>
            <pc:sldMk cId="3332452364" sldId="363"/>
            <ac:spMk id="2" creationId="{730DFE25-6D46-F693-63C8-F9A725C63554}"/>
          </ac:spMkLst>
        </pc:spChg>
        <pc:spChg chg="mod">
          <ac:chgData name="Megan Morrison" userId="a39271d66f689db8" providerId="LiveId" clId="{F038F072-3685-4B24-8249-B7B568E220B7}" dt="2023-12-17T02:09:09.342" v="1633" actId="255"/>
          <ac:spMkLst>
            <pc:docMk/>
            <pc:sldMk cId="3332452364" sldId="363"/>
            <ac:spMk id="3" creationId="{9A6F800F-D7F8-6456-3BDF-B2D7B6A82EE1}"/>
          </ac:spMkLst>
        </pc:spChg>
      </pc:sldChg>
      <pc:sldChg chg="modSp add mod">
        <pc:chgData name="Megan Morrison" userId="a39271d66f689db8" providerId="LiveId" clId="{F038F072-3685-4B24-8249-B7B568E220B7}" dt="2023-12-17T02:21:10.740" v="1799" actId="6549"/>
        <pc:sldMkLst>
          <pc:docMk/>
          <pc:sldMk cId="3189541987" sldId="364"/>
        </pc:sldMkLst>
        <pc:spChg chg="mod">
          <ac:chgData name="Megan Morrison" userId="a39271d66f689db8" providerId="LiveId" clId="{F038F072-3685-4B24-8249-B7B568E220B7}" dt="2023-12-17T02:21:10.740" v="1799" actId="6549"/>
          <ac:spMkLst>
            <pc:docMk/>
            <pc:sldMk cId="3189541987" sldId="364"/>
            <ac:spMk id="3" creationId="{A535BED8-DFA8-CF89-5840-0E16A78A14D1}"/>
          </ac:spMkLst>
        </pc:spChg>
      </pc:sldChg>
      <pc:sldChg chg="modSp new mod">
        <pc:chgData name="Megan Morrison" userId="a39271d66f689db8" providerId="LiveId" clId="{F038F072-3685-4B24-8249-B7B568E220B7}" dt="2023-12-17T14:46:28.829" v="2066" actId="207"/>
        <pc:sldMkLst>
          <pc:docMk/>
          <pc:sldMk cId="1216768301" sldId="365"/>
        </pc:sldMkLst>
        <pc:spChg chg="mod">
          <ac:chgData name="Megan Morrison" userId="a39271d66f689db8" providerId="LiveId" clId="{F038F072-3685-4B24-8249-B7B568E220B7}" dt="2023-12-17T02:21:37.024" v="1818" actId="20577"/>
          <ac:spMkLst>
            <pc:docMk/>
            <pc:sldMk cId="1216768301" sldId="365"/>
            <ac:spMk id="2" creationId="{0C5C1ABF-E2A3-E16A-88E5-B1EA2D718C97}"/>
          </ac:spMkLst>
        </pc:spChg>
        <pc:spChg chg="mod">
          <ac:chgData name="Megan Morrison" userId="a39271d66f689db8" providerId="LiveId" clId="{F038F072-3685-4B24-8249-B7B568E220B7}" dt="2023-12-17T14:46:28.829" v="2066" actId="207"/>
          <ac:spMkLst>
            <pc:docMk/>
            <pc:sldMk cId="1216768301" sldId="365"/>
            <ac:spMk id="3" creationId="{2BA955A5-2121-2A28-0273-91CD4403E5A7}"/>
          </ac:spMkLst>
        </pc:spChg>
      </pc:sldChg>
      <pc:sldChg chg="addSp delSp modSp new">
        <pc:chgData name="Megan Morrison" userId="a39271d66f689db8" providerId="LiveId" clId="{F038F072-3685-4B24-8249-B7B568E220B7}" dt="2023-12-17T02:22:23.681" v="1824" actId="1037"/>
        <pc:sldMkLst>
          <pc:docMk/>
          <pc:sldMk cId="1292876893" sldId="366"/>
        </pc:sldMkLst>
        <pc:spChg chg="del">
          <ac:chgData name="Megan Morrison" userId="a39271d66f689db8" providerId="LiveId" clId="{F038F072-3685-4B24-8249-B7B568E220B7}" dt="2023-12-17T02:22:16.441" v="1820"/>
          <ac:spMkLst>
            <pc:docMk/>
            <pc:sldMk cId="1292876893" sldId="366"/>
            <ac:spMk id="3" creationId="{90F4268A-2090-0AED-EF3F-35F891747726}"/>
          </ac:spMkLst>
        </pc:spChg>
        <pc:picChg chg="add mod">
          <ac:chgData name="Megan Morrison" userId="a39271d66f689db8" providerId="LiveId" clId="{F038F072-3685-4B24-8249-B7B568E220B7}" dt="2023-12-17T02:22:23.681" v="1824" actId="1037"/>
          <ac:picMkLst>
            <pc:docMk/>
            <pc:sldMk cId="1292876893" sldId="366"/>
            <ac:picMk id="7170" creationId="{AC2F2534-7AC5-284E-E225-32D36AD55E47}"/>
          </ac:picMkLst>
        </pc:picChg>
      </pc:sldChg>
      <pc:sldChg chg="add">
        <pc:chgData name="Megan Morrison" userId="a39271d66f689db8" providerId="LiveId" clId="{F038F072-3685-4B24-8249-B7B568E220B7}" dt="2023-12-17T14:41:58.585" v="1907" actId="2890"/>
        <pc:sldMkLst>
          <pc:docMk/>
          <pc:sldMk cId="2662502470" sldId="367"/>
        </pc:sldMkLst>
      </pc:sldChg>
      <pc:sldChg chg="modSp new mod">
        <pc:chgData name="Megan Morrison" userId="a39271d66f689db8" providerId="LiveId" clId="{F038F072-3685-4B24-8249-B7B568E220B7}" dt="2023-12-17T14:43:36.915" v="1944" actId="115"/>
        <pc:sldMkLst>
          <pc:docMk/>
          <pc:sldMk cId="3297487882" sldId="368"/>
        </pc:sldMkLst>
        <pc:spChg chg="mod">
          <ac:chgData name="Megan Morrison" userId="a39271d66f689db8" providerId="LiveId" clId="{F038F072-3685-4B24-8249-B7B568E220B7}" dt="2023-12-17T14:42:58.401" v="1933" actId="113"/>
          <ac:spMkLst>
            <pc:docMk/>
            <pc:sldMk cId="3297487882" sldId="368"/>
            <ac:spMk id="2" creationId="{F915EEC3-3A63-765E-4526-67297682D88C}"/>
          </ac:spMkLst>
        </pc:spChg>
        <pc:spChg chg="mod">
          <ac:chgData name="Megan Morrison" userId="a39271d66f689db8" providerId="LiveId" clId="{F038F072-3685-4B24-8249-B7B568E220B7}" dt="2023-12-17T14:43:36.915" v="1944" actId="115"/>
          <ac:spMkLst>
            <pc:docMk/>
            <pc:sldMk cId="3297487882" sldId="368"/>
            <ac:spMk id="3" creationId="{69C53331-AB4F-9075-0517-B317C180E449}"/>
          </ac:spMkLst>
        </pc:spChg>
      </pc:sldChg>
      <pc:sldChg chg="delSp new mod">
        <pc:chgData name="Megan Morrison" userId="a39271d66f689db8" providerId="LiveId" clId="{F038F072-3685-4B24-8249-B7B568E220B7}" dt="2023-12-17T14:51:46.466" v="2077" actId="21"/>
        <pc:sldMkLst>
          <pc:docMk/>
          <pc:sldMk cId="1251147478" sldId="369"/>
        </pc:sldMkLst>
        <pc:spChg chg="del">
          <ac:chgData name="Megan Morrison" userId="a39271d66f689db8" providerId="LiveId" clId="{F038F072-3685-4B24-8249-B7B568E220B7}" dt="2023-12-17T14:51:46.466" v="2077" actId="21"/>
          <ac:spMkLst>
            <pc:docMk/>
            <pc:sldMk cId="1251147478" sldId="369"/>
            <ac:spMk id="2" creationId="{55AB5EBC-A2F4-60AB-6183-AD7455D05DA2}"/>
          </ac:spMkLst>
        </pc:spChg>
        <pc:spChg chg="del">
          <ac:chgData name="Megan Morrison" userId="a39271d66f689db8" providerId="LiveId" clId="{F038F072-3685-4B24-8249-B7B568E220B7}" dt="2023-12-17T14:51:44.079" v="2076" actId="21"/>
          <ac:spMkLst>
            <pc:docMk/>
            <pc:sldMk cId="1251147478" sldId="369"/>
            <ac:spMk id="3" creationId="{24700A55-D813-34DF-DE7A-E61E50E7330C}"/>
          </ac:spMkLst>
        </pc:spChg>
      </pc:sldChg>
      <pc:sldChg chg="delSp new mod ord">
        <pc:chgData name="Megan Morrison" userId="a39271d66f689db8" providerId="LiveId" clId="{F038F072-3685-4B24-8249-B7B568E220B7}" dt="2023-12-17T14:51:56.081" v="2082" actId="21"/>
        <pc:sldMkLst>
          <pc:docMk/>
          <pc:sldMk cId="2172311012" sldId="370"/>
        </pc:sldMkLst>
        <pc:spChg chg="del">
          <ac:chgData name="Megan Morrison" userId="a39271d66f689db8" providerId="LiveId" clId="{F038F072-3685-4B24-8249-B7B568E220B7}" dt="2023-12-17T14:51:53.358" v="2081" actId="21"/>
          <ac:spMkLst>
            <pc:docMk/>
            <pc:sldMk cId="2172311012" sldId="370"/>
            <ac:spMk id="2" creationId="{667A9601-16C1-5C7D-8D11-2C89DA1B815B}"/>
          </ac:spMkLst>
        </pc:spChg>
        <pc:spChg chg="del">
          <ac:chgData name="Megan Morrison" userId="a39271d66f689db8" providerId="LiveId" clId="{F038F072-3685-4B24-8249-B7B568E220B7}" dt="2023-12-17T14:51:56.081" v="2082" actId="21"/>
          <ac:spMkLst>
            <pc:docMk/>
            <pc:sldMk cId="2172311012" sldId="370"/>
            <ac:spMk id="3" creationId="{3A478739-17F3-917B-7242-ABEFEBBEC1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DC59F-00F6-444E-939E-448808CF51A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9A03B-9214-43C6-8A1A-C57488E83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1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7914-2300-DE70-823D-9DC53280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7:6-8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AFF7-6802-5BE6-71B5-800061C7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US" sz="2600" b="1" i="0" baseline="30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6 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But God spoke in this way: that his descendants would dwell in a </a:t>
            </a:r>
            <a:r>
              <a:rPr lang="en-US" sz="260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foreign land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and that they would bring them into bondage and oppress </a:t>
            </a:r>
            <a:r>
              <a:rPr lang="en-US" sz="2600" b="0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them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four hundred years.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7 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‘And the nation to whom they will be in bondage I will judge,’ said God, ‘and after that they shall come out and serve Me in this place.’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8 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Then He gave him the covenant of circumcision; and so </a:t>
            </a:r>
            <a:r>
              <a:rPr lang="en-US" sz="2600" b="1" i="1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Abraham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begot </a:t>
            </a:r>
            <a:r>
              <a:rPr lang="en-US" sz="2600" b="1" i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Isaac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and circumcised him on the eighth day; and Isaac </a:t>
            </a:r>
            <a:r>
              <a:rPr lang="en-US" sz="2600" b="0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begot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lang="en-US" sz="2600" b="1" i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Jacob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and Jacob </a:t>
            </a:r>
            <a:r>
              <a:rPr lang="en-US" sz="2600" b="0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begot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the </a:t>
            </a:r>
            <a:r>
              <a:rPr lang="en-US" sz="2600" b="1" i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twelve patriarchs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5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3CDD-FEAE-086D-7716-AA224E36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" name="Picture 10" descr="Pin on Biblical Maps &amp; Timelines">
            <a:extLst>
              <a:ext uri="{FF2B5EF4-FFF2-40B4-BE49-F238E27FC236}">
                <a16:creationId xmlns:a16="http://schemas.microsoft.com/office/drawing/2014/main" id="{A3A6366B-A326-9E4E-ADDA-FBC264848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66553"/>
            <a:ext cx="5029200" cy="589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0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7:9-10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200" b="1" baseline="30000" dirty="0"/>
              <a:t> </a:t>
            </a:r>
            <a:r>
              <a:rPr lang="en-US" sz="3200" dirty="0"/>
              <a:t>And the </a:t>
            </a:r>
            <a:r>
              <a:rPr lang="en-US" sz="3200" b="1" dirty="0">
                <a:solidFill>
                  <a:srgbClr val="C00000"/>
                </a:solidFill>
              </a:rPr>
              <a:t>patriarchs</a:t>
            </a:r>
            <a:r>
              <a:rPr lang="en-US" sz="3200" dirty="0"/>
              <a:t>, becoming envious, sold Joseph into </a:t>
            </a:r>
            <a:r>
              <a:rPr lang="en-US" sz="3200" b="1" u="sng" dirty="0"/>
              <a:t>Egypt</a:t>
            </a:r>
            <a:r>
              <a:rPr lang="en-US" sz="3200" dirty="0"/>
              <a:t>. But God was with him </a:t>
            </a:r>
            <a:r>
              <a:rPr lang="en-US" sz="3200" b="1" baseline="30000" dirty="0"/>
              <a:t>10 </a:t>
            </a:r>
            <a:r>
              <a:rPr lang="en-US" sz="3200" dirty="0"/>
              <a:t>and delivered him out of all his troubles 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535740"/>
            <a:ext cx="72390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(Genesis 39:2)</a:t>
            </a:r>
          </a:p>
          <a:p>
            <a:r>
              <a:rPr lang="en-US" sz="3200" dirty="0"/>
              <a:t>The </a:t>
            </a:r>
            <a:r>
              <a:rPr lang="en-US" sz="3200" cap="small" dirty="0"/>
              <a:t>Lord</a:t>
            </a:r>
            <a:r>
              <a:rPr lang="en-US" sz="3200" dirty="0"/>
              <a:t> was with Joseph, and he was a successful man</a:t>
            </a:r>
          </a:p>
        </p:txBody>
      </p:sp>
    </p:spTree>
    <p:extLst>
      <p:ext uri="{BB962C8B-B14F-4D97-AF65-F5344CB8AC3E}">
        <p14:creationId xmlns:p14="http://schemas.microsoft.com/office/powerpoint/2010/main" val="8425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000" b="1" baseline="30000" dirty="0"/>
              <a:t> </a:t>
            </a:r>
            <a:r>
              <a:rPr lang="en-US" sz="3000" dirty="0"/>
              <a:t>Now a famine and great trouble came over all the land of </a:t>
            </a:r>
            <a:r>
              <a:rPr lang="en-US" sz="3000" b="1" u="sng" dirty="0"/>
              <a:t>Egypt</a:t>
            </a:r>
            <a:r>
              <a:rPr lang="en-US" sz="3000" dirty="0"/>
              <a:t> and </a:t>
            </a:r>
            <a:r>
              <a:rPr lang="en-US" sz="3000" b="1" u="sng" dirty="0"/>
              <a:t>Canaan</a:t>
            </a:r>
            <a:r>
              <a:rPr lang="en-US" sz="3000" dirty="0"/>
              <a:t>, and our fathers found no sustenance.</a:t>
            </a:r>
          </a:p>
        </p:txBody>
      </p:sp>
    </p:spTree>
    <p:extLst>
      <p:ext uri="{BB962C8B-B14F-4D97-AF65-F5344CB8AC3E}">
        <p14:creationId xmlns:p14="http://schemas.microsoft.com/office/powerpoint/2010/main" val="27342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7:12-15a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43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b="1" baseline="30000" dirty="0"/>
              <a:t> </a:t>
            </a:r>
            <a:r>
              <a:rPr lang="en-US" sz="3000" dirty="0"/>
              <a:t>But when </a:t>
            </a:r>
            <a:r>
              <a:rPr lang="en-US" sz="3000" b="1" dirty="0">
                <a:solidFill>
                  <a:srgbClr val="C00000"/>
                </a:solidFill>
              </a:rPr>
              <a:t>Jacob</a:t>
            </a:r>
            <a:r>
              <a:rPr lang="en-US" sz="3000" dirty="0"/>
              <a:t> heard that there was grain in </a:t>
            </a:r>
            <a:r>
              <a:rPr lang="en-US" sz="3000" b="1" u="sng" dirty="0"/>
              <a:t>Egypt</a:t>
            </a:r>
            <a:r>
              <a:rPr lang="en-US" sz="3000" dirty="0"/>
              <a:t>, he sent out our fathers first. </a:t>
            </a:r>
            <a:r>
              <a:rPr lang="en-US" sz="3000" b="1" baseline="30000" dirty="0"/>
              <a:t>13 </a:t>
            </a:r>
            <a:r>
              <a:rPr lang="en-US" sz="3000" dirty="0"/>
              <a:t>And the second </a:t>
            </a:r>
            <a:r>
              <a:rPr lang="en-US" sz="3000" i="1" dirty="0"/>
              <a:t>time </a:t>
            </a:r>
            <a:r>
              <a:rPr lang="en-US" sz="3000" b="1" dirty="0">
                <a:solidFill>
                  <a:srgbClr val="C00000"/>
                </a:solidFill>
              </a:rPr>
              <a:t>Joseph</a:t>
            </a:r>
            <a:r>
              <a:rPr lang="en-US" sz="3000" dirty="0"/>
              <a:t> was made known to his brothers, and </a:t>
            </a:r>
            <a:r>
              <a:rPr lang="en-US" sz="3000" b="1" dirty="0">
                <a:solidFill>
                  <a:srgbClr val="C00000"/>
                </a:solidFill>
              </a:rPr>
              <a:t>Joseph’s</a:t>
            </a:r>
            <a:r>
              <a:rPr lang="en-US" sz="3000" dirty="0"/>
              <a:t> family became known to the Pharaoh. </a:t>
            </a:r>
            <a:r>
              <a:rPr lang="en-US" sz="3000" b="1" baseline="30000" dirty="0"/>
              <a:t>14 </a:t>
            </a:r>
            <a:r>
              <a:rPr lang="en-US" sz="3000" dirty="0"/>
              <a:t>Then Joseph sent and called his father </a:t>
            </a:r>
            <a:r>
              <a:rPr lang="en-US" sz="3000" b="1" dirty="0">
                <a:solidFill>
                  <a:srgbClr val="C00000"/>
                </a:solidFill>
              </a:rPr>
              <a:t>Jacob </a:t>
            </a:r>
            <a:r>
              <a:rPr lang="en-US" sz="3000" dirty="0"/>
              <a:t>and all his relatives to </a:t>
            </a:r>
            <a:r>
              <a:rPr lang="en-US" sz="3000" i="1" dirty="0"/>
              <a:t>him,</a:t>
            </a:r>
            <a:r>
              <a:rPr lang="en-US" sz="3000" dirty="0"/>
              <a:t> seventy-five</a:t>
            </a:r>
            <a:r>
              <a:rPr lang="en-US" sz="3000" baseline="30000" dirty="0"/>
              <a:t> </a:t>
            </a:r>
            <a:r>
              <a:rPr lang="en-US" sz="3000" dirty="0"/>
              <a:t>people. </a:t>
            </a:r>
          </a:p>
        </p:txBody>
      </p:sp>
    </p:spTree>
    <p:extLst>
      <p:ext uri="{BB962C8B-B14F-4D97-AF65-F5344CB8AC3E}">
        <p14:creationId xmlns:p14="http://schemas.microsoft.com/office/powerpoint/2010/main" val="67355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7:15-16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362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So 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Jacob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went down to </a:t>
            </a:r>
            <a:r>
              <a:rPr lang="en-US" sz="2800" b="1" i="0" u="sng" dirty="0">
                <a:solidFill>
                  <a:srgbClr val="000000"/>
                </a:solidFill>
                <a:effectLst/>
              </a:rPr>
              <a:t>Egypt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; and he died, he and our fathers.  </a:t>
            </a:r>
            <a:r>
              <a:rPr lang="en-US" sz="2800" dirty="0"/>
              <a:t>And they were carried back to </a:t>
            </a:r>
            <a:r>
              <a:rPr lang="en-US" sz="2800" b="1" u="sng" dirty="0"/>
              <a:t>Shechem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and laid in the tomb that </a:t>
            </a:r>
            <a:r>
              <a:rPr lang="en-US" sz="2800" b="1" dirty="0">
                <a:solidFill>
                  <a:srgbClr val="C00000"/>
                </a:solidFill>
              </a:rPr>
              <a:t>Abraham</a:t>
            </a:r>
            <a:r>
              <a:rPr lang="en-US" sz="2800" dirty="0"/>
              <a:t> bought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for a sum of money from the sons of </a:t>
            </a:r>
            <a:r>
              <a:rPr lang="en-US" sz="2800" b="0" i="0" dirty="0" err="1">
                <a:solidFill>
                  <a:srgbClr val="000000"/>
                </a:solidFill>
                <a:effectLst/>
              </a:rPr>
              <a:t>Hamor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the father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 of Shechem.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763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Shechem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743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err="1"/>
              <a:t>Shechem</a:t>
            </a:r>
            <a:r>
              <a:rPr lang="en-US" sz="3200" dirty="0"/>
              <a:t> was a city located in the land of Samaria.  Yes, Jacob (as well as the other Patriarchs) was buried in Samaria!  This was embarrassing to the Jews who hated Samaria.</a:t>
            </a:r>
          </a:p>
        </p:txBody>
      </p:sp>
    </p:spTree>
    <p:extLst>
      <p:ext uri="{BB962C8B-B14F-4D97-AF65-F5344CB8AC3E}">
        <p14:creationId xmlns:p14="http://schemas.microsoft.com/office/powerpoint/2010/main" val="170549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0741-F64F-0153-B3B4-AE967E15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B2248-DCBB-4DFA-3509-5AC7D7FC1FC4}"/>
              </a:ext>
            </a:extLst>
          </p:cNvPr>
          <p:cNvSpPr txBox="1"/>
          <p:nvPr/>
        </p:nvSpPr>
        <p:spPr>
          <a:xfrm>
            <a:off x="5410200" y="4689157"/>
            <a:ext cx="2008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Mt. Gerizim</a:t>
            </a:r>
          </a:p>
        </p:txBody>
      </p:sp>
      <p:pic>
        <p:nvPicPr>
          <p:cNvPr id="3080" name="Picture 8" descr="An Altar on Mt Ebal or Mt Gerizim? – The Torah in the Sectarian Debate -  TheTorah.com">
            <a:extLst>
              <a:ext uri="{FF2B5EF4-FFF2-40B4-BE49-F238E27FC236}">
                <a16:creationId xmlns:a16="http://schemas.microsoft.com/office/drawing/2014/main" id="{1A5D04D1-1107-9D59-70F4-52A3AA9A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937131"/>
            <a:ext cx="3814475" cy="26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hechem: Towns and Cities in the Bible - GANTS HILL URC">
            <a:extLst>
              <a:ext uri="{FF2B5EF4-FFF2-40B4-BE49-F238E27FC236}">
                <a16:creationId xmlns:a16="http://schemas.microsoft.com/office/drawing/2014/main" id="{939F05B7-6181-D839-D92A-1E7FE514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5623"/>
            <a:ext cx="3129364" cy="408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9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4:20-21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733800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Our fathers worshiped on this mountain, and you </a:t>
            </a:r>
            <a:r>
              <a:rPr lang="en-US" sz="3200" i="1" dirty="0"/>
              <a:t>Jews</a:t>
            </a:r>
            <a:r>
              <a:rPr lang="en-US" sz="3200" dirty="0"/>
              <a:t> say that in Jerusalem is the place where one ought to worship.”</a:t>
            </a:r>
          </a:p>
          <a:p>
            <a:pPr marL="114300" indent="0">
              <a:buNone/>
            </a:pPr>
            <a:r>
              <a:rPr lang="en-US" sz="3200" b="1" baseline="30000" dirty="0"/>
              <a:t>21 </a:t>
            </a:r>
            <a:r>
              <a:rPr lang="en-US" sz="3200" dirty="0"/>
              <a:t>Jesus said to her, “Woman, believe Me, the hour is coming when you will neither on this mountain, nor in Jerusalem, worship the Father.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41B67-9337-6568-06D7-589A44463E78}"/>
              </a:ext>
            </a:extLst>
          </p:cNvPr>
          <p:cNvSpPr txBox="1"/>
          <p:nvPr/>
        </p:nvSpPr>
        <p:spPr>
          <a:xfrm>
            <a:off x="457200" y="5486400"/>
            <a:ext cx="7620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HERE IS THE FOCUS OF STEPHEN’S SERMON!!</a:t>
            </a:r>
          </a:p>
        </p:txBody>
      </p:sp>
    </p:spTree>
    <p:extLst>
      <p:ext uri="{BB962C8B-B14F-4D97-AF65-F5344CB8AC3E}">
        <p14:creationId xmlns:p14="http://schemas.microsoft.com/office/powerpoint/2010/main" val="25556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C42C48E-3D78-C929-2FFF-B4F6707704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" y="283782"/>
            <a:ext cx="3935834" cy="63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A205E2-4EFA-D894-2DBC-1AD2AA479520}"/>
              </a:ext>
            </a:extLst>
          </p:cNvPr>
          <p:cNvSpPr/>
          <p:nvPr/>
        </p:nvSpPr>
        <p:spPr>
          <a:xfrm>
            <a:off x="2895600" y="20574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329F5-650D-8568-A77E-493ACEF02C14}"/>
              </a:ext>
            </a:extLst>
          </p:cNvPr>
          <p:cNvSpPr txBox="1"/>
          <p:nvPr/>
        </p:nvSpPr>
        <p:spPr>
          <a:xfrm>
            <a:off x="4876800" y="726519"/>
            <a:ext cx="3352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Imagine reminding a rapid Israeli supporter that their founding fathers are actually buried in Palestine! </a:t>
            </a:r>
          </a:p>
        </p:txBody>
      </p:sp>
      <p:pic>
        <p:nvPicPr>
          <p:cNvPr id="4100" name="Picture 4" descr="American Jews take stock of internal divisions, antisemitism | AP News">
            <a:extLst>
              <a:ext uri="{FF2B5EF4-FFF2-40B4-BE49-F238E27FC236}">
                <a16:creationId xmlns:a16="http://schemas.microsoft.com/office/drawing/2014/main" id="{9303D86A-5636-F268-1642-4338C416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19" y="3048000"/>
            <a:ext cx="3717581" cy="24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7543800" cy="1600199"/>
          </a:xfrm>
        </p:spPr>
        <p:txBody>
          <a:bodyPr/>
          <a:lstStyle/>
          <a:p>
            <a:pPr algn="ctr"/>
            <a:r>
              <a:rPr lang="en-US" sz="6200" b="1" dirty="0">
                <a:solidFill>
                  <a:schemeClr val="tx1"/>
                </a:solidFill>
              </a:rPr>
              <a:t>Stephen’s Sermon</a:t>
            </a:r>
            <a:br>
              <a:rPr lang="en-US" sz="62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Location, Location, Location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64008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December 17, 2023</a:t>
            </a:r>
          </a:p>
          <a:p>
            <a:pPr algn="ctr"/>
            <a:r>
              <a:rPr lang="en-US" sz="2800" dirty="0"/>
              <a:t>San Angelo, TX</a:t>
            </a:r>
          </a:p>
        </p:txBody>
      </p:sp>
    </p:spTree>
    <p:extLst>
      <p:ext uri="{BB962C8B-B14F-4D97-AF65-F5344CB8AC3E}">
        <p14:creationId xmlns:p14="http://schemas.microsoft.com/office/powerpoint/2010/main" val="38053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BED8-DFA8-CF89-5840-0E16A78A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7500" dirty="0"/>
          </a:p>
          <a:p>
            <a:pPr marL="114300" indent="0" algn="ctr">
              <a:buNone/>
            </a:pPr>
            <a:endParaRPr lang="en-US" sz="7500" dirty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en-US" sz="7500" dirty="0">
                <a:solidFill>
                  <a:schemeClr val="bg1"/>
                </a:solidFill>
              </a:rPr>
              <a:t>Moses</a:t>
            </a:r>
          </a:p>
        </p:txBody>
      </p:sp>
    </p:spTree>
    <p:extLst>
      <p:ext uri="{BB962C8B-B14F-4D97-AF65-F5344CB8AC3E}">
        <p14:creationId xmlns:p14="http://schemas.microsoft.com/office/powerpoint/2010/main" val="119377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82E9-8854-3EA5-327F-EB8B144D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7:20, 29-30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D5D04-DD19-AFE5-C583-AAF04A989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At this time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Moses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was born, and was well pleasing to God; and he was brought up in his father’s house for three months.</a:t>
            </a:r>
          </a:p>
          <a:p>
            <a:pPr marL="11430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Then, at this saying,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Moses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fled and became a dweller in the land of </a:t>
            </a:r>
            <a:r>
              <a:rPr lang="en-US" sz="2600" b="1" i="0" u="sng" dirty="0">
                <a:solidFill>
                  <a:srgbClr val="000000"/>
                </a:solidFill>
                <a:effectLst/>
              </a:rPr>
              <a:t>Midian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 where he had two sons.  </a:t>
            </a:r>
            <a:r>
              <a:rPr lang="en-US" sz="2600" b="0" i="0" baseline="30000" dirty="0">
                <a:solidFill>
                  <a:srgbClr val="000000"/>
                </a:solidFill>
                <a:effectLst/>
              </a:rPr>
              <a:t>30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And when forty years had passed, an Angel of the Lord appeared to him in a flame of fire in a bush, in the wilderness of </a:t>
            </a:r>
            <a:r>
              <a:rPr lang="en-US" sz="2600" b="1" i="0" u="sng" dirty="0">
                <a:solidFill>
                  <a:srgbClr val="000000"/>
                </a:solidFill>
                <a:effectLst/>
              </a:rPr>
              <a:t>Mount Sinai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. 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5299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9DDC-3A37-5215-03A5-7F2026AF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roposed Locations for Mount Sinai – Bible Mapper Atlas">
            <a:extLst>
              <a:ext uri="{FF2B5EF4-FFF2-40B4-BE49-F238E27FC236}">
                <a16:creationId xmlns:a16="http://schemas.microsoft.com/office/drawing/2014/main" id="{4387FB34-6A9F-9118-3A3B-902B34AE01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136"/>
            <a:ext cx="5148262" cy="58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6E4E30-D3AE-FC4D-9319-3358C89E0834}"/>
              </a:ext>
            </a:extLst>
          </p:cNvPr>
          <p:cNvSpPr/>
          <p:nvPr/>
        </p:nvSpPr>
        <p:spPr>
          <a:xfrm>
            <a:off x="3810000" y="4419600"/>
            <a:ext cx="1600200" cy="1295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1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F8C6-DB3A-02E9-ED88-ABCBE9FD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FE212-D526-A8ED-EF59-51DD71526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752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He brought them out, after he had shown wonders and signs in the land of </a:t>
            </a:r>
            <a:r>
              <a:rPr lang="en-US" sz="2600" b="1" i="0" u="sng" dirty="0">
                <a:solidFill>
                  <a:srgbClr val="000000"/>
                </a:solidFill>
                <a:effectLst/>
              </a:rPr>
              <a:t>Egypt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 and in the </a:t>
            </a:r>
            <a:r>
              <a:rPr lang="en-US" sz="2600" b="1" i="0" u="sng" dirty="0">
                <a:solidFill>
                  <a:srgbClr val="000000"/>
                </a:solidFill>
                <a:effectLst/>
              </a:rPr>
              <a:t>Red Sea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 and in the </a:t>
            </a:r>
            <a:r>
              <a:rPr lang="en-US" sz="2600" b="1" i="0" u="sng" dirty="0">
                <a:solidFill>
                  <a:srgbClr val="000000"/>
                </a:solidFill>
                <a:effectLst/>
              </a:rPr>
              <a:t>wilderness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forty years.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16388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B0CA-EFF1-F3B5-8570-1D21A4B6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7:37-39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31782-E9A8-48BA-80F9-14116C2BA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“This is that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Moses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who said to the </a:t>
            </a:r>
            <a:r>
              <a:rPr lang="en-US" sz="2600" i="0" dirty="0">
                <a:effectLst/>
              </a:rPr>
              <a:t>children of Israel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 ‘The </a:t>
            </a:r>
            <a:r>
              <a:rPr lang="en-US" sz="26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your God will raise up for you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a Prophet like me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from your brethren. Him you shall hear.’</a:t>
            </a:r>
          </a:p>
          <a:p>
            <a:pPr marL="114300" indent="0" algn="l">
              <a:buNone/>
            </a:pP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38 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“This is he who was in the congregation in the wilderness with the Angel who spoke to him on </a:t>
            </a:r>
            <a:r>
              <a:rPr lang="en-US" sz="2600" b="1" i="0" u="sng" dirty="0">
                <a:solidFill>
                  <a:srgbClr val="000000"/>
                </a:solidFill>
                <a:effectLst/>
              </a:rPr>
              <a:t>Mount Sinai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 and 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with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our fathers, the one who received the living oracles</a:t>
            </a:r>
            <a:r>
              <a:rPr lang="en-US" sz="2600" baseline="30000" dirty="0">
                <a:solidFill>
                  <a:srgbClr val="000000"/>
                </a:solidFill>
              </a:rPr>
              <a:t> 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to give to us,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39 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whom our fathers would not obey, but rejected.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BB287-310E-D90E-151C-926AB288FB70}"/>
              </a:ext>
            </a:extLst>
          </p:cNvPr>
          <p:cNvSpPr txBox="1"/>
          <p:nvPr/>
        </p:nvSpPr>
        <p:spPr>
          <a:xfrm>
            <a:off x="2590800" y="5715000"/>
            <a:ext cx="312420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10 Commandments</a:t>
            </a:r>
          </a:p>
        </p:txBody>
      </p:sp>
    </p:spTree>
    <p:extLst>
      <p:ext uri="{BB962C8B-B14F-4D97-AF65-F5344CB8AC3E}">
        <p14:creationId xmlns:p14="http://schemas.microsoft.com/office/powerpoint/2010/main" val="739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BED8-DFA8-CF89-5840-0E16A78A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7500" dirty="0"/>
          </a:p>
          <a:p>
            <a:pPr marL="114300" indent="0" algn="ctr">
              <a:buNone/>
            </a:pPr>
            <a:endParaRPr lang="en-US" sz="7500" dirty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en-US" sz="7500" dirty="0">
                <a:solidFill>
                  <a:schemeClr val="bg1"/>
                </a:solidFill>
              </a:rPr>
              <a:t>Joshua</a:t>
            </a:r>
          </a:p>
        </p:txBody>
      </p:sp>
    </p:spTree>
    <p:extLst>
      <p:ext uri="{BB962C8B-B14F-4D97-AF65-F5344CB8AC3E}">
        <p14:creationId xmlns:p14="http://schemas.microsoft.com/office/powerpoint/2010/main" val="1724391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EEC3-3A63-765E-4526-67297682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7:44-45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53331-AB4F-9075-0517-B317C180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Our fathers had the tabernacle of witness in the </a:t>
            </a:r>
            <a:r>
              <a:rPr lang="en-US" sz="2600" b="1" i="0" u="sng" dirty="0">
                <a:solidFill>
                  <a:srgbClr val="000000"/>
                </a:solidFill>
                <a:effectLst/>
              </a:rPr>
              <a:t>wilderness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 as He appointed, instructing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Moses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to make it according to the pattern that he had seen,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45 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which our fathers, having received it in turn, also brought with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Joshua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into the </a:t>
            </a:r>
            <a:r>
              <a:rPr lang="en-US" sz="2600" b="1" i="0" u="sng" dirty="0">
                <a:solidFill>
                  <a:srgbClr val="000000"/>
                </a:solidFill>
                <a:effectLst/>
              </a:rPr>
              <a:t>land possessed by the Gentiles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 whom God drove out before the face of our fathers…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97487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BED8-DFA8-CF89-5840-0E16A78A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7500" dirty="0"/>
          </a:p>
          <a:p>
            <a:pPr marL="114300" indent="0" algn="ctr">
              <a:buNone/>
            </a:pPr>
            <a:endParaRPr lang="en-US" sz="7500" dirty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en-US" sz="7500" dirty="0">
                <a:solidFill>
                  <a:schemeClr val="bg1"/>
                </a:solidFill>
              </a:rPr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2662502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039C-09AC-B1A5-38CA-29138E84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7:45-46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7DF7-FEC1-8F29-2582-97C112E7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…brought with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Joshua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into the </a:t>
            </a:r>
            <a:r>
              <a:rPr lang="en-US" sz="2600" b="1" i="0" u="sng" dirty="0">
                <a:solidFill>
                  <a:srgbClr val="000000"/>
                </a:solidFill>
                <a:effectLst/>
              </a:rPr>
              <a:t>land possessed by the Gentiles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 whom God drove out before the face of our fathers until the days of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David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46 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who found favor before God and asked to find a dwelling for the God of Jacob.</a:t>
            </a: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76556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0D8B-18F3-3E0D-D72A-DBF592DE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 descr="Bible Maps">
            <a:extLst>
              <a:ext uri="{FF2B5EF4-FFF2-40B4-BE49-F238E27FC236}">
                <a16:creationId xmlns:a16="http://schemas.microsoft.com/office/drawing/2014/main" id="{A39AC79C-CB28-7146-A608-0A357E71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89" y="1143000"/>
            <a:ext cx="3971021" cy="52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4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7620000" cy="3243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sz="3200" dirty="0"/>
              <a:t>As we read the words of Stephen, ask yourself this question:  </a:t>
            </a:r>
          </a:p>
          <a:p>
            <a:endParaRPr lang="en-US" sz="3200" dirty="0"/>
          </a:p>
          <a:p>
            <a:pPr marL="114300" indent="0" algn="ctr">
              <a:buNone/>
            </a:pPr>
            <a:r>
              <a:rPr lang="en-US" sz="3200" b="1" dirty="0"/>
              <a:t>Why would this sermon make the Jews angry enough to stone the preacher to death?</a:t>
            </a:r>
          </a:p>
        </p:txBody>
      </p:sp>
    </p:spTree>
    <p:extLst>
      <p:ext uri="{BB962C8B-B14F-4D97-AF65-F5344CB8AC3E}">
        <p14:creationId xmlns:p14="http://schemas.microsoft.com/office/powerpoint/2010/main" val="20075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BED8-DFA8-CF89-5840-0E16A78A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7500" dirty="0"/>
          </a:p>
          <a:p>
            <a:pPr marL="114300" indent="0" algn="ctr">
              <a:buNone/>
            </a:pPr>
            <a:endParaRPr lang="en-US" sz="7500" dirty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en-US" sz="7500" dirty="0">
                <a:solidFill>
                  <a:schemeClr val="bg1"/>
                </a:solidFill>
              </a:rPr>
              <a:t>Solomon</a:t>
            </a:r>
          </a:p>
        </p:txBody>
      </p:sp>
    </p:spTree>
    <p:extLst>
      <p:ext uri="{BB962C8B-B14F-4D97-AF65-F5344CB8AC3E}">
        <p14:creationId xmlns:p14="http://schemas.microsoft.com/office/powerpoint/2010/main" val="3189541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1ABF-E2A3-E16A-88E5-B1EA2D71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955A5-2121-2A28-0273-91CD4403E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But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Solomon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built Him a house.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16768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97EA-3BC7-92F6-AA9F-E8AA12E4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Second Temple - Wikipedia">
            <a:extLst>
              <a:ext uri="{FF2B5EF4-FFF2-40B4-BE49-F238E27FC236}">
                <a16:creationId xmlns:a16="http://schemas.microsoft.com/office/drawing/2014/main" id="{AC2F2534-7AC5-284E-E225-32D36AD55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5926"/>
            <a:ext cx="6477000" cy="48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76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924800" cy="1143000"/>
          </a:xfrm>
        </p:spPr>
        <p:txBody>
          <a:bodyPr/>
          <a:lstStyle/>
          <a:p>
            <a:r>
              <a:rPr lang="en-US" sz="4200" b="1" dirty="0"/>
              <a:t>LOCATION, LOCATION,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3200" dirty="0"/>
              <a:t>What was the purpose of Stephen’s sermon from Acts 7?</a:t>
            </a:r>
          </a:p>
          <a:p>
            <a:pPr marL="114300" indent="0" algn="ctr">
              <a:buNone/>
            </a:pPr>
            <a:endParaRPr lang="en-US" sz="3200" dirty="0"/>
          </a:p>
          <a:p>
            <a:pPr marL="628650" indent="-514350">
              <a:buAutoNum type="arabicPeriod"/>
            </a:pPr>
            <a:r>
              <a:rPr lang="en-US" sz="3200" dirty="0"/>
              <a:t>God was with Abraham in Mesopotamia.</a:t>
            </a:r>
          </a:p>
          <a:p>
            <a:pPr marL="628650" indent="-514350">
              <a:buAutoNum type="arabicPeriod"/>
            </a:pPr>
            <a:r>
              <a:rPr lang="en-US" sz="3200" dirty="0"/>
              <a:t>God was with Jacob and the patriarchs in Canaan, Egypt and Shechem.</a:t>
            </a:r>
          </a:p>
          <a:p>
            <a:pPr marL="628650" indent="-514350">
              <a:buAutoNum type="arabicPeriod"/>
            </a:pPr>
            <a:r>
              <a:rPr lang="en-US" sz="3200" dirty="0"/>
              <a:t>God was with Moses in Egypt and in Sinai.</a:t>
            </a:r>
          </a:p>
          <a:p>
            <a:pPr marL="628650" indent="-514350">
              <a:buAutoNum type="arabicPeriod"/>
            </a:pPr>
            <a:r>
              <a:rPr lang="en-US" sz="3200" dirty="0"/>
              <a:t>God was with Joshua as he took the land of the Gentiles (Israel).</a:t>
            </a:r>
          </a:p>
          <a:p>
            <a:pPr marL="628650" indent="-514350">
              <a:buAutoNum type="arabicPeriod"/>
            </a:pPr>
            <a:r>
              <a:rPr lang="en-US" sz="3200" dirty="0"/>
              <a:t>God was with David and Solomon in Jerusalem.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The world did not revolve around the Temple at Jerusalem!</a:t>
            </a:r>
          </a:p>
        </p:txBody>
      </p:sp>
    </p:spTree>
    <p:extLst>
      <p:ext uri="{BB962C8B-B14F-4D97-AF65-F5344CB8AC3E}">
        <p14:creationId xmlns:p14="http://schemas.microsoft.com/office/powerpoint/2010/main" val="21793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D31AC-F23B-A7D9-FC1C-564FD05E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7:48-50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C344C-4AD0-4220-4E4D-1DA734448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“However, the Most High does not dwell in temples made with hands, as the prophet says:</a:t>
            </a:r>
          </a:p>
          <a:p>
            <a:pPr marL="114300" indent="0" algn="l">
              <a:buNone/>
            </a:pPr>
            <a:endParaRPr lang="en-US" sz="2600" b="0" i="0" dirty="0">
              <a:solidFill>
                <a:srgbClr val="000000"/>
              </a:solidFill>
              <a:effectLst/>
            </a:endParaRPr>
          </a:p>
          <a:p>
            <a:pPr marL="114300" indent="0" algn="l">
              <a:buNone/>
            </a:pP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49 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‘Heaven 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My throne,</a:t>
            </a:r>
            <a:br>
              <a:rPr lang="en-US" sz="2600" b="0" i="0" dirty="0">
                <a:solidFill>
                  <a:srgbClr val="000000"/>
                </a:solidFill>
                <a:effectLst/>
              </a:rPr>
            </a:br>
            <a:r>
              <a:rPr lang="en-US" sz="2600" b="0" i="0" dirty="0">
                <a:solidFill>
                  <a:srgbClr val="000000"/>
                </a:solidFill>
                <a:effectLst/>
              </a:rPr>
              <a:t>And earth 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My footstool.</a:t>
            </a:r>
            <a:br>
              <a:rPr lang="en-US" sz="2600" b="0" i="0" dirty="0">
                <a:solidFill>
                  <a:srgbClr val="000000"/>
                </a:solidFill>
                <a:effectLst/>
              </a:rPr>
            </a:br>
            <a:r>
              <a:rPr lang="en-US" sz="2600" b="0" i="0" dirty="0">
                <a:solidFill>
                  <a:srgbClr val="000000"/>
                </a:solidFill>
                <a:effectLst/>
              </a:rPr>
              <a:t>What house will you build for Me? says the </a:t>
            </a:r>
            <a:r>
              <a:rPr lang="en-US" sz="26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</a:t>
            </a:r>
            <a:br>
              <a:rPr lang="en-US" sz="2600" b="0" i="0" dirty="0">
                <a:solidFill>
                  <a:srgbClr val="000000"/>
                </a:solidFill>
                <a:effectLst/>
              </a:rPr>
            </a:br>
            <a:r>
              <a:rPr lang="en-US" sz="2600" b="0" i="0" dirty="0">
                <a:solidFill>
                  <a:srgbClr val="000000"/>
                </a:solidFill>
                <a:effectLst/>
              </a:rPr>
              <a:t>Or what 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the place of My rest?</a:t>
            </a:r>
            <a:br>
              <a:rPr lang="en-US" sz="2600" b="0" i="0" dirty="0">
                <a:solidFill>
                  <a:srgbClr val="000000"/>
                </a:solidFill>
                <a:effectLst/>
              </a:rPr>
            </a:b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50 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Has My hand not made all these things?’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77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4:20-21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733800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Our fathers worshiped on this mountain, and you </a:t>
            </a:r>
            <a:r>
              <a:rPr lang="en-US" sz="3200" i="1" dirty="0"/>
              <a:t>Jews</a:t>
            </a:r>
            <a:r>
              <a:rPr lang="en-US" sz="3200" dirty="0"/>
              <a:t> say that in Jerusalem is the place where one ought to worship.”</a:t>
            </a:r>
          </a:p>
          <a:p>
            <a:pPr marL="114300" indent="0">
              <a:buNone/>
            </a:pPr>
            <a:r>
              <a:rPr lang="en-US" sz="3200" b="1" baseline="30000" dirty="0"/>
              <a:t>21 </a:t>
            </a:r>
            <a:r>
              <a:rPr lang="en-US" sz="3200" dirty="0"/>
              <a:t>Jesus said to her, “Woman, believe Me, the hour is coming when </a:t>
            </a:r>
            <a:r>
              <a:rPr lang="en-US" sz="3200" b="1" u="sng" dirty="0"/>
              <a:t>you will neither on this mountain, nor in Jerusalem, worship the Father</a:t>
            </a:r>
            <a:r>
              <a:rPr lang="en-US" sz="3200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41B67-9337-6568-06D7-589A44463E78}"/>
              </a:ext>
            </a:extLst>
          </p:cNvPr>
          <p:cNvSpPr txBox="1"/>
          <p:nvPr/>
        </p:nvSpPr>
        <p:spPr>
          <a:xfrm>
            <a:off x="457200" y="5486400"/>
            <a:ext cx="7620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HERE IS THE FOCUS OF STEPHEN’S SERMON!!</a:t>
            </a:r>
          </a:p>
        </p:txBody>
      </p:sp>
    </p:spTree>
    <p:extLst>
      <p:ext uri="{BB962C8B-B14F-4D97-AF65-F5344CB8AC3E}">
        <p14:creationId xmlns:p14="http://schemas.microsoft.com/office/powerpoint/2010/main" val="31062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6EE3-A972-38E3-2810-4DBC3E1A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7:51-53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483D1-E08E-93A4-E0F4-2FF523D2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05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“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You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stiff-necked and uncircumcised in heart and ears! You always resist the Holy Spirit; as your fathers 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did,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so 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do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you.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52 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Which of the prophets did your fathers not persecute? And they killed those who foretold the coming of the </a:t>
            </a:r>
            <a:r>
              <a:rPr lang="en-US" sz="2600" b="1" i="0" dirty="0">
                <a:solidFill>
                  <a:srgbClr val="C00000"/>
                </a:solidFill>
                <a:effectLst/>
              </a:rPr>
              <a:t>Just One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, of whom you now have become the betrayers and murderers,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53 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who have received the law by the direction of angels and have not kept 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it.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2276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FE25-6D46-F693-63C8-F9A725C6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7:54-58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F800F-D7F8-6456-3BDF-B2D7B6A82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</a:rPr>
              <a:t>When they heard these things they were cut to the heart, and they gnashed at him with 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their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teeth.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55 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But he, being full of the Holy Spirit, gazed into heaven and saw the glory of God, and Jesus standing at the right hand of God,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56 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and said, “Look! I see the heavens opened and the Son of Man standing at the right hand of God!”</a:t>
            </a:r>
          </a:p>
          <a:p>
            <a:pPr marL="114300" indent="0" algn="l">
              <a:buNone/>
            </a:pP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57 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Then they cried out with a loud voice, stopped their ears, and ran at him with one accord;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</a:rPr>
              <a:t>58 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and they cast 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him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out of the city and stoned 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him.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52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Stephen used examples of the past to show that God would protect the faithful regardless of location.</a:t>
            </a:r>
          </a:p>
          <a:p>
            <a:r>
              <a:rPr lang="en-US" sz="3200" dirty="0"/>
              <a:t>Stephen had been charged with speaking out against the Temple….which in fact he was guilty of.</a:t>
            </a:r>
          </a:p>
          <a:p>
            <a:r>
              <a:rPr lang="en-US" sz="3200" dirty="0"/>
              <a:t>Christianity ushered in a new era, where worship was not to be centered in Jerusalem at </a:t>
            </a:r>
            <a:r>
              <a:rPr lang="en-US" sz="3200"/>
              <a:t>the Temple.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039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67AD-890C-5320-8F73-CC8F9656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Acts 7:1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C83E5-A9F6-22BD-69EE-03E4D9FAD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33400"/>
          </a:xfrm>
        </p:spPr>
        <p:txBody>
          <a:bodyPr/>
          <a:lstStyle/>
          <a:p>
            <a:pPr marL="114300" indent="0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the high priest said, “Are these things so?”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5185A-1C38-A604-4412-D7C1DB8B902D}"/>
              </a:ext>
            </a:extLst>
          </p:cNvPr>
          <p:cNvSpPr txBox="1"/>
          <p:nvPr/>
        </p:nvSpPr>
        <p:spPr>
          <a:xfrm>
            <a:off x="381000" y="3124200"/>
            <a:ext cx="777240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cs typeface="Arial" panose="020B0604020202020204" pitchFamily="34" charset="0"/>
              </a:rPr>
              <a:t>And with this prompt, so begins Stephen’s defense before the Sanhedrin Council.</a:t>
            </a:r>
          </a:p>
        </p:txBody>
      </p:sp>
    </p:spTree>
    <p:extLst>
      <p:ext uri="{BB962C8B-B14F-4D97-AF65-F5344CB8AC3E}">
        <p14:creationId xmlns:p14="http://schemas.microsoft.com/office/powerpoint/2010/main" val="25747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14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BED8-DFA8-CF89-5840-0E16A78A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7500" dirty="0"/>
          </a:p>
          <a:p>
            <a:pPr marL="114300" indent="0" algn="ctr">
              <a:buNone/>
            </a:pPr>
            <a:endParaRPr lang="en-US" sz="7500" dirty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en-US" sz="7500" dirty="0">
                <a:solidFill>
                  <a:schemeClr val="bg1"/>
                </a:solidFill>
              </a:rPr>
              <a:t>Abraham</a:t>
            </a:r>
          </a:p>
        </p:txBody>
      </p:sp>
    </p:spTree>
    <p:extLst>
      <p:ext uri="{BB962C8B-B14F-4D97-AF65-F5344CB8AC3E}">
        <p14:creationId xmlns:p14="http://schemas.microsoft.com/office/powerpoint/2010/main" val="163470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7914-2300-DE70-823D-9DC53280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7:2-3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AFF7-6802-5BE6-71B5-800061C7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00600"/>
          </a:xfrm>
        </p:spPr>
        <p:txBody>
          <a:bodyPr>
            <a:noAutofit/>
          </a:bodyPr>
          <a:lstStyle/>
          <a:p>
            <a:pPr marL="114300" indent="0" algn="l">
              <a:buNone/>
            </a:pP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And he said, “Brethren and fathers, listen: The God of glory appeared to our father </a:t>
            </a:r>
            <a:r>
              <a:rPr lang="en-US" sz="2600" b="1" i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Abraham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when he was in </a:t>
            </a:r>
            <a:r>
              <a:rPr lang="en-US" sz="2600" b="1" i="0" u="sng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Mesopotamia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before he dwelt in </a:t>
            </a:r>
            <a:r>
              <a:rPr lang="en-US" sz="2600" b="1" i="0" u="sng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Haran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 </a:t>
            </a:r>
            <a:r>
              <a:rPr lang="en-US" sz="2600" b="1" i="0" baseline="300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3 </a:t>
            </a:r>
            <a:r>
              <a:rPr lang="en-US" sz="2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and said to him, ‘Get out of your country and from your relatives, and come to a land that I will show you.’ 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1737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4957-7AE4-45D7-3119-8BC38AB6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Ten Discoveries Related to Abraham – Bible Archaeology Report">
            <a:extLst>
              <a:ext uri="{FF2B5EF4-FFF2-40B4-BE49-F238E27FC236}">
                <a16:creationId xmlns:a16="http://schemas.microsoft.com/office/drawing/2014/main" id="{00CFF2EA-F387-8C51-3099-B9DC8B0B91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8700"/>
            <a:ext cx="659962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3B208F-28FE-0DDB-2850-56F63EA595E8}"/>
              </a:ext>
            </a:extLst>
          </p:cNvPr>
          <p:cNvCxnSpPr>
            <a:cxnSpLocks/>
          </p:cNvCxnSpPr>
          <p:nvPr/>
        </p:nvCxnSpPr>
        <p:spPr>
          <a:xfrm>
            <a:off x="3998976" y="1676400"/>
            <a:ext cx="3200400" cy="3276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07E3E1A-FB99-2E82-1AFB-58BE91D401B9}"/>
              </a:ext>
            </a:extLst>
          </p:cNvPr>
          <p:cNvSpPr/>
          <p:nvPr/>
        </p:nvSpPr>
        <p:spPr>
          <a:xfrm>
            <a:off x="1981200" y="4114800"/>
            <a:ext cx="609600" cy="1295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BED8-DFA8-CF89-5840-0E16A78A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7500" dirty="0"/>
          </a:p>
          <a:p>
            <a:pPr marL="114300" indent="0" algn="ctr">
              <a:buNone/>
            </a:pPr>
            <a:endParaRPr lang="en-US" sz="7500" dirty="0">
              <a:solidFill>
                <a:schemeClr val="bg1"/>
              </a:solidFill>
            </a:endParaRPr>
          </a:p>
          <a:p>
            <a:pPr marL="114300" indent="0" algn="ctr">
              <a:buNone/>
            </a:pPr>
            <a:r>
              <a:rPr lang="en-US" sz="7500" dirty="0">
                <a:solidFill>
                  <a:schemeClr val="bg1"/>
                </a:solidFill>
              </a:rPr>
              <a:t>Patriarchs</a:t>
            </a:r>
          </a:p>
        </p:txBody>
      </p:sp>
    </p:spTree>
    <p:extLst>
      <p:ext uri="{BB962C8B-B14F-4D97-AF65-F5344CB8AC3E}">
        <p14:creationId xmlns:p14="http://schemas.microsoft.com/office/powerpoint/2010/main" val="771563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3830</TotalTime>
  <Words>1353</Words>
  <Application>Microsoft Office PowerPoint</Application>
  <PresentationFormat>On-screen Show (4:3)</PresentationFormat>
  <Paragraphs>92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</vt:lpstr>
      <vt:lpstr>system-ui</vt:lpstr>
      <vt:lpstr>Adjacency</vt:lpstr>
      <vt:lpstr>PowerPoint Presentation</vt:lpstr>
      <vt:lpstr>Stephen’s Sermon Location, Location, Location</vt:lpstr>
      <vt:lpstr>PowerPoint Presentation</vt:lpstr>
      <vt:lpstr>Acts 7:1</vt:lpstr>
      <vt:lpstr>PowerPoint Presentation</vt:lpstr>
      <vt:lpstr>PowerPoint Presentation</vt:lpstr>
      <vt:lpstr>Acts 7:2-3</vt:lpstr>
      <vt:lpstr>PowerPoint Presentation</vt:lpstr>
      <vt:lpstr>PowerPoint Presentation</vt:lpstr>
      <vt:lpstr>Acts 7:6-8</vt:lpstr>
      <vt:lpstr>PowerPoint Presentation</vt:lpstr>
      <vt:lpstr>Acts 7:9-10</vt:lpstr>
      <vt:lpstr>Acts 7:11</vt:lpstr>
      <vt:lpstr>Acts 7:12-15a</vt:lpstr>
      <vt:lpstr>Acts 7:15-16</vt:lpstr>
      <vt:lpstr>Shechem</vt:lpstr>
      <vt:lpstr>PowerPoint Presentation</vt:lpstr>
      <vt:lpstr>John 4:20-21</vt:lpstr>
      <vt:lpstr>PowerPoint Presentation</vt:lpstr>
      <vt:lpstr>PowerPoint Presentation</vt:lpstr>
      <vt:lpstr>Acts 7:20, 29-30</vt:lpstr>
      <vt:lpstr>PowerPoint Presentation</vt:lpstr>
      <vt:lpstr>Acts 7:36</vt:lpstr>
      <vt:lpstr>Acts 7:37-39</vt:lpstr>
      <vt:lpstr>PowerPoint Presentation</vt:lpstr>
      <vt:lpstr>Acts 7:44-45</vt:lpstr>
      <vt:lpstr>PowerPoint Presentation</vt:lpstr>
      <vt:lpstr>Acts 7:45-46</vt:lpstr>
      <vt:lpstr>PowerPoint Presentation</vt:lpstr>
      <vt:lpstr>PowerPoint Presentation</vt:lpstr>
      <vt:lpstr>Acts 7:47</vt:lpstr>
      <vt:lpstr>PowerPoint Presentation</vt:lpstr>
      <vt:lpstr>LOCATION, LOCATION, LOCATION</vt:lpstr>
      <vt:lpstr>Acts 7:48-50</vt:lpstr>
      <vt:lpstr>John 4:20-21</vt:lpstr>
      <vt:lpstr>Acts 7:51-53</vt:lpstr>
      <vt:lpstr>Acts 7:54-58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Morrison</dc:creator>
  <cp:lastModifiedBy>Bryan Morrison</cp:lastModifiedBy>
  <cp:revision>398</cp:revision>
  <cp:lastPrinted>2023-12-17T14:51:35Z</cp:lastPrinted>
  <dcterms:created xsi:type="dcterms:W3CDTF">2006-08-16T00:00:00Z</dcterms:created>
  <dcterms:modified xsi:type="dcterms:W3CDTF">2023-12-17T14:51:58Z</dcterms:modified>
</cp:coreProperties>
</file>