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5" r:id="rId9"/>
    <p:sldId id="266" r:id="rId10"/>
    <p:sldId id="267" r:id="rId11"/>
    <p:sldId id="270" r:id="rId12"/>
    <p:sldId id="268" r:id="rId13"/>
    <p:sldId id="271" r:id="rId14"/>
    <p:sldId id="273" r:id="rId15"/>
    <p:sldId id="263" r:id="rId16"/>
    <p:sldId id="264" r:id="rId17"/>
    <p:sldId id="275" r:id="rId18"/>
    <p:sldId id="274" r:id="rId19"/>
    <p:sldId id="276" r:id="rId20"/>
    <p:sldId id="278" r:id="rId21"/>
    <p:sldId id="277" r:id="rId2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827074"/>
            <a:ext cx="7620000" cy="861774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000" b="1" dirty="0" smtClean="0">
                <a:ln w="50800"/>
              </a:rPr>
              <a:t>The Communion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3810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August 14, 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15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11:23-26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For I received from the Lord that which I also delivered to you: that the Lord Jesus on the </a:t>
            </a:r>
            <a:r>
              <a:rPr lang="en-US" sz="3200" i="1" dirty="0"/>
              <a:t>same</a:t>
            </a:r>
            <a:r>
              <a:rPr lang="en-US" sz="3200" dirty="0"/>
              <a:t> night in which He was betrayed took bread; </a:t>
            </a:r>
            <a:r>
              <a:rPr lang="en-US" sz="3200" baseline="30000" dirty="0"/>
              <a:t>24 </a:t>
            </a:r>
            <a:r>
              <a:rPr lang="en-US" sz="3200" dirty="0"/>
              <a:t>and when He had given thanks, He broke </a:t>
            </a:r>
            <a:r>
              <a:rPr lang="en-US" sz="3200" i="1" dirty="0"/>
              <a:t>it</a:t>
            </a:r>
            <a:r>
              <a:rPr lang="en-US" sz="3200" dirty="0"/>
              <a:t> and said, “Take, </a:t>
            </a:r>
            <a:r>
              <a:rPr lang="en-US" sz="3200" dirty="0" smtClean="0"/>
              <a:t>eat;</a:t>
            </a:r>
            <a:r>
              <a:rPr lang="en-US" sz="3200" baseline="30000" dirty="0"/>
              <a:t> </a:t>
            </a:r>
            <a:r>
              <a:rPr lang="en-US" sz="3200" dirty="0" smtClean="0"/>
              <a:t>this </a:t>
            </a:r>
            <a:r>
              <a:rPr lang="en-US" sz="3200" dirty="0"/>
              <a:t>is My body which is </a:t>
            </a:r>
            <a:r>
              <a:rPr lang="en-US" sz="3200" dirty="0" smtClean="0"/>
              <a:t>broken </a:t>
            </a:r>
            <a:r>
              <a:rPr lang="en-US" sz="3200" dirty="0"/>
              <a:t>for you; do this in remembrance of Me</a:t>
            </a:r>
            <a:r>
              <a:rPr lang="en-US" sz="3200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11:23-26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aseline="30000" dirty="0" smtClean="0"/>
              <a:t>25</a:t>
            </a:r>
            <a:r>
              <a:rPr lang="en-US" sz="3200" baseline="30000" dirty="0"/>
              <a:t> </a:t>
            </a:r>
            <a:r>
              <a:rPr lang="en-US" sz="3200" dirty="0"/>
              <a:t>In the same manner </a:t>
            </a:r>
            <a:r>
              <a:rPr lang="en-US" sz="3200" i="1" dirty="0"/>
              <a:t>He</a:t>
            </a:r>
            <a:r>
              <a:rPr lang="en-US" sz="3200" dirty="0"/>
              <a:t> also </a:t>
            </a:r>
            <a:r>
              <a:rPr lang="en-US" sz="3200" i="1" dirty="0"/>
              <a:t>took</a:t>
            </a:r>
            <a:r>
              <a:rPr lang="en-US" sz="3200" dirty="0"/>
              <a:t> the cup after supper, saying, “This cup is the new covenant in My blood. This do, as often as you drink </a:t>
            </a:r>
            <a:r>
              <a:rPr lang="en-US" sz="3200" i="1" dirty="0"/>
              <a:t>it,</a:t>
            </a:r>
            <a:r>
              <a:rPr lang="en-US" sz="3200" dirty="0"/>
              <a:t> in remembrance of Me</a:t>
            </a:r>
            <a:r>
              <a:rPr lang="en-US" sz="3200" dirty="0" smtClean="0"/>
              <a:t>.”</a:t>
            </a:r>
            <a:r>
              <a:rPr lang="en-US" sz="3200" baseline="30000" dirty="0" smtClean="0"/>
              <a:t>26</a:t>
            </a:r>
            <a:r>
              <a:rPr lang="en-US" sz="3200" baseline="30000" dirty="0"/>
              <a:t> </a:t>
            </a:r>
            <a:r>
              <a:rPr lang="en-US" sz="3200" dirty="0"/>
              <a:t>For as often as you eat this bread and drink this cup, you proclaim the Lord’s death till He comes.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out of Love for God that….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28956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We observe the Lord’s Supper upon every </a:t>
            </a:r>
            <a:r>
              <a:rPr lang="en-US" sz="3100" b="1" dirty="0" smtClean="0">
                <a:solidFill>
                  <a:srgbClr val="0070C0"/>
                </a:solidFill>
              </a:rPr>
              <a:t>FIRST DAY OF THE WEEK</a:t>
            </a:r>
            <a:endParaRPr lang="en-US" sz="3100" dirty="0" smtClean="0">
              <a:solidFill>
                <a:srgbClr val="0070C0"/>
              </a:solidFill>
            </a:endParaRPr>
          </a:p>
          <a:p>
            <a:r>
              <a:rPr lang="en-US" sz="3100" dirty="0" smtClean="0"/>
              <a:t>We use </a:t>
            </a:r>
            <a:r>
              <a:rPr lang="en-US" sz="3100" b="1" dirty="0" smtClean="0">
                <a:solidFill>
                  <a:srgbClr val="0070C0"/>
                </a:solidFill>
              </a:rPr>
              <a:t>ONE LOAF OF UNLEAVENED BREAD</a:t>
            </a:r>
          </a:p>
          <a:p>
            <a:r>
              <a:rPr lang="en-US" sz="3100" dirty="0" smtClean="0"/>
              <a:t>We use </a:t>
            </a:r>
            <a:r>
              <a:rPr lang="en-US" sz="3100" b="1" dirty="0" smtClean="0">
                <a:solidFill>
                  <a:srgbClr val="0070C0"/>
                </a:solidFill>
              </a:rPr>
              <a:t>ONE CUP, FILLED WITH THE FRUIT OF THE VINE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648200"/>
            <a:ext cx="8077200" cy="14311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900" dirty="0" smtClean="0"/>
              <a:t>It is our responsibility to follow His commandments.  To change or ignore His commandments would show a lack of love and respect!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38332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90800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3200" dirty="0" smtClean="0"/>
              <a:t>Looks can be Deceiving</a:t>
            </a:r>
          </a:p>
          <a:p>
            <a:pPr marL="571500" indent="-457200">
              <a:buAutoNum type="arabicPeriod"/>
            </a:pPr>
            <a:r>
              <a:rPr lang="en-US" sz="3200" dirty="0" smtClean="0"/>
              <a:t>Worship is Particular</a:t>
            </a:r>
          </a:p>
          <a:p>
            <a:pPr marL="571500" indent="-457200">
              <a:buAutoNum type="arabicPeriod"/>
            </a:pPr>
            <a:r>
              <a:rPr lang="en-US" sz="3200" dirty="0"/>
              <a:t>S</a:t>
            </a:r>
            <a:r>
              <a:rPr lang="en-US" sz="3200" dirty="0" smtClean="0"/>
              <a:t>piritual vs. Emotional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419600"/>
            <a:ext cx="65532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Proper observance of the communion shows a Love for God!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838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Neighbor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7620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200" smtClean="0"/>
              <a:t>When we partake of the Communion (or Lord’s Supper), we are fulfilling a command that is unique to the Christian faith.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55073" y="3875782"/>
            <a:ext cx="70104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should follow the example given to us in order to love our neighbor.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119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10:16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38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 cup of blessing which </a:t>
            </a:r>
            <a:r>
              <a:rPr lang="en-US" sz="3200" b="1" dirty="0"/>
              <a:t>we</a:t>
            </a:r>
            <a:r>
              <a:rPr lang="en-US" sz="3200" dirty="0"/>
              <a:t> bless, is it not the </a:t>
            </a:r>
            <a:r>
              <a:rPr lang="en-US" sz="3200" u="sng" dirty="0"/>
              <a:t>communion</a:t>
            </a:r>
            <a:r>
              <a:rPr lang="en-US" sz="3200" dirty="0"/>
              <a:t> of the blood of Christ? The bread which </a:t>
            </a:r>
            <a:r>
              <a:rPr lang="en-US" sz="3200" b="1" dirty="0"/>
              <a:t>we</a:t>
            </a:r>
            <a:r>
              <a:rPr lang="en-US" sz="3200" dirty="0"/>
              <a:t> break, is it not the </a:t>
            </a:r>
            <a:r>
              <a:rPr lang="en-US" sz="3200" u="sng" dirty="0"/>
              <a:t>communion</a:t>
            </a:r>
            <a:r>
              <a:rPr lang="en-US" sz="3200" dirty="0"/>
              <a:t> of the body of Christ?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255" y="4191000"/>
            <a:ext cx="74676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According to Strong’s, the word communion is also translated as “joint participation or fellowship”.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247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1 Corinthians 11:20-22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Therefore when you come together in one place, it is not to eat the Lord’s Supper. </a:t>
            </a:r>
            <a:r>
              <a:rPr lang="en-US" sz="3200" baseline="30000" dirty="0"/>
              <a:t>21 </a:t>
            </a:r>
            <a:r>
              <a:rPr lang="en-US" sz="3200" dirty="0"/>
              <a:t>For in eating, each one takes his own supper ahead of </a:t>
            </a:r>
            <a:r>
              <a:rPr lang="en-US" sz="3200" i="1" dirty="0"/>
              <a:t>others;</a:t>
            </a:r>
            <a:r>
              <a:rPr lang="en-US" sz="3200" dirty="0"/>
              <a:t> and one is hungry and another is drunk. </a:t>
            </a:r>
            <a:r>
              <a:rPr lang="en-US" sz="3200" baseline="30000" dirty="0"/>
              <a:t>22 </a:t>
            </a:r>
            <a:r>
              <a:rPr lang="en-US" sz="3200" dirty="0"/>
              <a:t>What! Do you not have houses to eat and drink in? Or do you despise the church of God and shame those who have nothing? What shall I say to you? Shall I praise you in this? I do not praise </a:t>
            </a:r>
            <a:r>
              <a:rPr lang="en-US" sz="3200" i="1" dirty="0"/>
              <a:t>you.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04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Communion?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is certainly possible to observe the Lord’s Supper incorrectly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352800"/>
            <a:ext cx="7239000" cy="10772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Error might be in </a:t>
            </a:r>
            <a:r>
              <a:rPr lang="en-US" sz="3200" b="1" dirty="0"/>
              <a:t>command</a:t>
            </a:r>
            <a:r>
              <a:rPr lang="en-US" sz="3200" dirty="0"/>
              <a:t> (Love of God) or in </a:t>
            </a:r>
            <a:r>
              <a:rPr lang="en-US" sz="3200" b="1" dirty="0"/>
              <a:t>attitude</a:t>
            </a:r>
            <a:r>
              <a:rPr lang="en-US" sz="3200" dirty="0"/>
              <a:t> (Love of neighbor</a:t>
            </a:r>
            <a:r>
              <a:rPr lang="en-US" sz="32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10:25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82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…not </a:t>
            </a:r>
            <a:r>
              <a:rPr lang="en-US" sz="3200" dirty="0"/>
              <a:t>forsaking the assembling of ourselves together, as </a:t>
            </a:r>
            <a:r>
              <a:rPr lang="en-US" sz="3200" i="1" dirty="0"/>
              <a:t>is</a:t>
            </a:r>
            <a:r>
              <a:rPr lang="en-US" sz="3200" dirty="0"/>
              <a:t> the manner of some, but </a:t>
            </a:r>
            <a:r>
              <a:rPr lang="en-US" sz="3200" b="1" dirty="0"/>
              <a:t>exhorting</a:t>
            </a:r>
            <a:r>
              <a:rPr lang="en-US" sz="3200" dirty="0"/>
              <a:t> </a:t>
            </a:r>
            <a:r>
              <a:rPr lang="en-US" sz="3200" i="1" dirty="0"/>
              <a:t>one another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04791"/>
            <a:ext cx="76200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From Strong’s:  </a:t>
            </a:r>
            <a:r>
              <a:rPr lang="en-US" sz="3200" b="1" dirty="0" smtClean="0"/>
              <a:t>exhorting</a:t>
            </a:r>
            <a:r>
              <a:rPr lang="en-US" sz="3200" dirty="0" smtClean="0"/>
              <a:t> means “To call to one’s side”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412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tse1.mm.bing.net/th?&amp;id=OIP.M1d2368fe578740915fc922cdbbd55d71o0&amp;w=300&amp;h=224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339318" cy="324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This is </a:t>
            </a:r>
            <a:r>
              <a:rPr lang="en-US" b="1" dirty="0" smtClean="0"/>
              <a:t>EXHORTING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50459" y="5105400"/>
            <a:ext cx="68580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As Christians, we are called upon to help each other to the finish line!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003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Now on the first </a:t>
            </a:r>
            <a:r>
              <a:rPr lang="en-US" sz="3200" i="1" dirty="0"/>
              <a:t>day</a:t>
            </a:r>
            <a:r>
              <a:rPr lang="en-US" sz="3200" dirty="0"/>
              <a:t> of the week, when the disciples came together to break bread, Paul, ready to depart the next day, spoke to them and continued his message until midnight.</a:t>
            </a:r>
          </a:p>
        </p:txBody>
      </p:sp>
    </p:spTree>
    <p:extLst>
      <p:ext uri="{BB962C8B-B14F-4D97-AF65-F5344CB8AC3E}">
        <p14:creationId xmlns:p14="http://schemas.microsoft.com/office/powerpoint/2010/main" val="35195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153400" cy="1524000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3100" dirty="0" smtClean="0"/>
              <a:t>As Christians, we strengthen each other.</a:t>
            </a:r>
          </a:p>
          <a:p>
            <a:pPr marL="571500" indent="-457200">
              <a:buAutoNum type="arabicPeriod"/>
            </a:pPr>
            <a:r>
              <a:rPr lang="en-US" sz="3100" dirty="0" smtClean="0"/>
              <a:t>Communion is designed for the congregation.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3276600"/>
            <a:ext cx="65532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Proper observance of the communion shows a Love for Neighbor!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832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505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 we commemorate the Lord’s Supper,  let us reflect on…</a:t>
            </a:r>
          </a:p>
          <a:p>
            <a:endParaRPr lang="en-US" sz="3200" dirty="0" smtClean="0"/>
          </a:p>
          <a:p>
            <a:pPr lvl="1"/>
            <a:r>
              <a:rPr lang="en-US" sz="3200" dirty="0" smtClean="0"/>
              <a:t>Love of God</a:t>
            </a:r>
          </a:p>
          <a:p>
            <a:pPr lvl="1"/>
            <a:r>
              <a:rPr lang="en-US" sz="3200" dirty="0" smtClean="0"/>
              <a:t>Love of Neighbor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200400"/>
            <a:ext cx="20574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Obedience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3912750"/>
            <a:ext cx="23622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Exhortation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439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2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22:37-40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Jesus said to him, “‘You shall love the </a:t>
            </a:r>
            <a:r>
              <a:rPr lang="en-US" sz="3200" cap="small" dirty="0"/>
              <a:t>Lord</a:t>
            </a:r>
            <a:r>
              <a:rPr lang="en-US" sz="3200" dirty="0"/>
              <a:t> your God with all your heart, with all your soul, and with all your mind</a:t>
            </a:r>
            <a:r>
              <a:rPr lang="en-US" sz="3200" dirty="0" smtClean="0"/>
              <a:t>.’ </a:t>
            </a:r>
            <a:r>
              <a:rPr lang="en-US" sz="3200" baseline="30000" dirty="0"/>
              <a:t>38 </a:t>
            </a:r>
            <a:r>
              <a:rPr lang="en-US" sz="3200" dirty="0"/>
              <a:t>This is </a:t>
            </a:r>
            <a:r>
              <a:rPr lang="en-US" sz="3200" i="1" dirty="0"/>
              <a:t>the</a:t>
            </a:r>
            <a:r>
              <a:rPr lang="en-US" sz="3200" dirty="0"/>
              <a:t> first and great commandment. </a:t>
            </a:r>
            <a:r>
              <a:rPr lang="en-US" sz="3200" baseline="30000" dirty="0"/>
              <a:t>39 </a:t>
            </a:r>
            <a:r>
              <a:rPr lang="en-US" sz="3200" dirty="0"/>
              <a:t>And </a:t>
            </a:r>
            <a:r>
              <a:rPr lang="en-US" sz="3200" i="1" dirty="0"/>
              <a:t>the</a:t>
            </a:r>
            <a:r>
              <a:rPr lang="en-US" sz="3200" dirty="0"/>
              <a:t> second </a:t>
            </a:r>
            <a:r>
              <a:rPr lang="en-US" sz="3200" i="1" dirty="0"/>
              <a:t>is</a:t>
            </a:r>
            <a:r>
              <a:rPr lang="en-US" sz="3200" dirty="0"/>
              <a:t> like it: ‘You shall love your neighbor as yourself</a:t>
            </a:r>
            <a:r>
              <a:rPr lang="en-US" sz="3200" dirty="0" smtClean="0"/>
              <a:t>.’ </a:t>
            </a:r>
            <a:r>
              <a:rPr lang="en-US" sz="3200" baseline="30000" dirty="0"/>
              <a:t>40 </a:t>
            </a:r>
            <a:r>
              <a:rPr lang="en-US" sz="3200" dirty="0"/>
              <a:t>On these two commandments hang all the Law and the Prophets.”</a:t>
            </a:r>
          </a:p>
        </p:txBody>
      </p:sp>
    </p:spTree>
    <p:extLst>
      <p:ext uri="{BB962C8B-B14F-4D97-AF65-F5344CB8AC3E}">
        <p14:creationId xmlns:p14="http://schemas.microsoft.com/office/powerpoint/2010/main" val="17965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Two Great Commandments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14600"/>
          </a:xfrm>
        </p:spPr>
        <p:txBody>
          <a:bodyPr/>
          <a:lstStyle/>
          <a:p>
            <a:pPr marL="571500" indent="-457200">
              <a:buAutoNum type="arabicParenR"/>
            </a:pPr>
            <a:r>
              <a:rPr lang="en-US" sz="3200" dirty="0" smtClean="0"/>
              <a:t>Love the Lord your God with all your heart, soul and mind</a:t>
            </a:r>
          </a:p>
          <a:p>
            <a:pPr marL="571500" indent="-457200">
              <a:buAutoNum type="arabicParenR"/>
            </a:pPr>
            <a:endParaRPr lang="en-US" sz="3200" dirty="0" smtClean="0"/>
          </a:p>
          <a:p>
            <a:pPr marL="571500" indent="-457200">
              <a:buAutoNum type="arabicParenR"/>
            </a:pPr>
            <a:r>
              <a:rPr lang="en-US" sz="3200" dirty="0" smtClean="0"/>
              <a:t>Love your neighbor as yourself</a:t>
            </a:r>
          </a:p>
          <a:p>
            <a:pPr marL="571500" indent="-457200">
              <a:buAutoNum type="arabicParenR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724400"/>
            <a:ext cx="76200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Communion should be an </a:t>
            </a:r>
            <a:r>
              <a:rPr lang="en-US" sz="3200" dirty="0" smtClean="0"/>
              <a:t>fulfillment </a:t>
            </a:r>
            <a:r>
              <a:rPr lang="en-US" sz="3200" dirty="0" smtClean="0"/>
              <a:t>of both of these commandments.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564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82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When we partake of the Communion, we are fulfilling a command that is </a:t>
            </a:r>
            <a:r>
              <a:rPr lang="en-US" sz="3200" i="1" dirty="0" smtClean="0"/>
              <a:t>unique</a:t>
            </a:r>
            <a:r>
              <a:rPr lang="en-US" sz="3200" dirty="0" smtClean="0"/>
              <a:t> to the Christian faith.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55073" y="3505200"/>
            <a:ext cx="70104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should follow the example given to us out of love and respect for God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983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If </a:t>
            </a:r>
            <a:r>
              <a:rPr lang="en-US" sz="3200" dirty="0"/>
              <a:t>you love Me, </a:t>
            </a:r>
            <a:r>
              <a:rPr lang="en-US" sz="3200" dirty="0" smtClean="0"/>
              <a:t>keep </a:t>
            </a:r>
            <a:r>
              <a:rPr lang="en-US" sz="3200" dirty="0"/>
              <a:t>My commandments.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9655" y="3189982"/>
            <a:ext cx="69342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we love the Lord, we will keep His commands.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9655" y="4485382"/>
            <a:ext cx="69342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we do </a:t>
            </a:r>
            <a:r>
              <a:rPr lang="en-US" sz="3200" b="1" dirty="0" smtClean="0"/>
              <a:t>not</a:t>
            </a:r>
            <a:r>
              <a:rPr lang="en-US" sz="3200" dirty="0" smtClean="0"/>
              <a:t> keep His commands, we do </a:t>
            </a:r>
            <a:r>
              <a:rPr lang="en-US" sz="3200" b="1" dirty="0" smtClean="0"/>
              <a:t>not</a:t>
            </a:r>
            <a:r>
              <a:rPr lang="en-US" sz="3200" dirty="0" smtClean="0"/>
              <a:t> love the Lord.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3454" y="2570202"/>
            <a:ext cx="75299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TWO LOGICALLY EQUIVALENT STATEMENTS: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32235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 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dirty="0" smtClean="0"/>
              <a:t>My </a:t>
            </a:r>
            <a:r>
              <a:rPr lang="en-US" sz="3200" dirty="0"/>
              <a:t>little children, let us not love in word or in tongue, but in deed and in truth.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819400"/>
            <a:ext cx="7162800" cy="10772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 we have been taught our entire lives……actions speak louder than words!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257800"/>
            <a:ext cx="71628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 what did the Lord command?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038600"/>
            <a:ext cx="7162800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Am I saying that those that observe the Communion differently do not love God?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853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26:26-28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dirty="0"/>
              <a:t>And as they were eating, Jesus took bread, </a:t>
            </a:r>
            <a:r>
              <a:rPr lang="en-US" sz="3200" dirty="0" smtClean="0"/>
              <a:t>blessed</a:t>
            </a:r>
            <a:r>
              <a:rPr lang="en-US" sz="3200" baseline="30000" dirty="0"/>
              <a:t> </a:t>
            </a:r>
            <a:r>
              <a:rPr lang="en-US" sz="3200" dirty="0" smtClean="0"/>
              <a:t>and </a:t>
            </a:r>
            <a:r>
              <a:rPr lang="en-US" sz="3200" dirty="0"/>
              <a:t>broke </a:t>
            </a:r>
            <a:r>
              <a:rPr lang="en-US" sz="3200" i="1" dirty="0"/>
              <a:t>it,</a:t>
            </a:r>
            <a:r>
              <a:rPr lang="en-US" sz="3200" dirty="0"/>
              <a:t> and gave </a:t>
            </a:r>
            <a:r>
              <a:rPr lang="en-US" sz="3200" i="1" dirty="0"/>
              <a:t>it</a:t>
            </a:r>
            <a:r>
              <a:rPr lang="en-US" sz="3200" dirty="0"/>
              <a:t> to the disciples and said, “Take, eat; this is My body</a:t>
            </a:r>
            <a:r>
              <a:rPr lang="en-US" sz="3200" dirty="0" smtClean="0"/>
              <a:t>.”</a:t>
            </a:r>
            <a:r>
              <a:rPr lang="en-US" sz="3200" baseline="30000" dirty="0" smtClean="0"/>
              <a:t>27</a:t>
            </a:r>
            <a:r>
              <a:rPr lang="en-US" sz="3200" baseline="30000" dirty="0"/>
              <a:t> </a:t>
            </a:r>
            <a:r>
              <a:rPr lang="en-US" sz="3200" dirty="0"/>
              <a:t>Then He took the cup, and gave thanks, and gave </a:t>
            </a:r>
            <a:r>
              <a:rPr lang="en-US" sz="3200" i="1" dirty="0"/>
              <a:t>it</a:t>
            </a:r>
            <a:r>
              <a:rPr lang="en-US" sz="3200" dirty="0"/>
              <a:t> to them, saying, “Drink from it, all of you. </a:t>
            </a:r>
            <a:r>
              <a:rPr lang="en-US" sz="3200" baseline="30000" dirty="0"/>
              <a:t>28 </a:t>
            </a:r>
            <a:r>
              <a:rPr lang="en-US" sz="3200" dirty="0"/>
              <a:t>For this is My blood of the </a:t>
            </a:r>
            <a:r>
              <a:rPr lang="en-US" sz="3200" dirty="0" smtClean="0"/>
              <a:t>new</a:t>
            </a:r>
            <a:r>
              <a:rPr lang="en-US" sz="3200" baseline="30000" dirty="0"/>
              <a:t> </a:t>
            </a:r>
            <a:r>
              <a:rPr lang="en-US" sz="3200" dirty="0" smtClean="0"/>
              <a:t>covenant</a:t>
            </a:r>
            <a:r>
              <a:rPr lang="en-US" sz="3200" dirty="0"/>
              <a:t>, which is shed for many for the remission of sins.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1706</TotalTime>
  <Words>670</Words>
  <Application>Microsoft Office PowerPoint</Application>
  <PresentationFormat>On-screen Show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PowerPoint Presentation</vt:lpstr>
      <vt:lpstr>Acts 20:7</vt:lpstr>
      <vt:lpstr>PowerPoint Presentation</vt:lpstr>
      <vt:lpstr>Matthew 22:37-40</vt:lpstr>
      <vt:lpstr>The Two Great Commandments</vt:lpstr>
      <vt:lpstr>Love God</vt:lpstr>
      <vt:lpstr>John 14:15</vt:lpstr>
      <vt:lpstr>1 John 3:18</vt:lpstr>
      <vt:lpstr>Matthew 26:26-28</vt:lpstr>
      <vt:lpstr>1 Corinthians 11:23-26</vt:lpstr>
      <vt:lpstr>1 Corinthians 11:23-26</vt:lpstr>
      <vt:lpstr>It is out of Love for God that….</vt:lpstr>
      <vt:lpstr>Things to Consider</vt:lpstr>
      <vt:lpstr>Love Neighbor</vt:lpstr>
      <vt:lpstr>1 Corinthians 10:16</vt:lpstr>
      <vt:lpstr>1 Corinthians 11:20-22</vt:lpstr>
      <vt:lpstr>Errors in Communion?</vt:lpstr>
      <vt:lpstr>Hebrews 10:25</vt:lpstr>
      <vt:lpstr>This is EXHORTING</vt:lpstr>
      <vt:lpstr>Things to Consider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169</cp:revision>
  <cp:lastPrinted>2016-08-14T13:26:36Z</cp:lastPrinted>
  <dcterms:created xsi:type="dcterms:W3CDTF">2006-08-16T00:00:00Z</dcterms:created>
  <dcterms:modified xsi:type="dcterms:W3CDTF">2016-08-14T13:30:23Z</dcterms:modified>
</cp:coreProperties>
</file>