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418" r:id="rId2"/>
    <p:sldId id="279" r:id="rId3"/>
    <p:sldId id="419" r:id="rId4"/>
    <p:sldId id="366" r:id="rId5"/>
    <p:sldId id="395" r:id="rId6"/>
    <p:sldId id="394" r:id="rId7"/>
    <p:sldId id="393" r:id="rId8"/>
    <p:sldId id="397" r:id="rId9"/>
    <p:sldId id="398" r:id="rId10"/>
    <p:sldId id="404" r:id="rId11"/>
    <p:sldId id="290" r:id="rId12"/>
    <p:sldId id="405" r:id="rId13"/>
    <p:sldId id="402" r:id="rId14"/>
    <p:sldId id="399" r:id="rId15"/>
    <p:sldId id="400" r:id="rId16"/>
    <p:sldId id="406" r:id="rId17"/>
    <p:sldId id="407" r:id="rId18"/>
    <p:sldId id="415" r:id="rId19"/>
    <p:sldId id="408" r:id="rId20"/>
    <p:sldId id="410" r:id="rId21"/>
    <p:sldId id="409" r:id="rId22"/>
    <p:sldId id="411" r:id="rId23"/>
    <p:sldId id="412" r:id="rId24"/>
    <p:sldId id="414" r:id="rId25"/>
    <p:sldId id="413" r:id="rId26"/>
    <p:sldId id="417" r:id="rId27"/>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418"/>
            <p14:sldId id="279"/>
            <p14:sldId id="419"/>
            <p14:sldId id="366"/>
            <p14:sldId id="395"/>
            <p14:sldId id="394"/>
            <p14:sldId id="393"/>
            <p14:sldId id="397"/>
            <p14:sldId id="398"/>
            <p14:sldId id="404"/>
            <p14:sldId id="290"/>
            <p14:sldId id="405"/>
            <p14:sldId id="402"/>
            <p14:sldId id="399"/>
            <p14:sldId id="400"/>
            <p14:sldId id="406"/>
            <p14:sldId id="407"/>
            <p14:sldId id="415"/>
            <p14:sldId id="408"/>
            <p14:sldId id="410"/>
            <p14:sldId id="409"/>
            <p14:sldId id="411"/>
            <p14:sldId id="412"/>
            <p14:sldId id="414"/>
            <p14:sldId id="413"/>
            <p14:sldId id="417"/>
          </p14:sldIdLst>
        </p14:section>
        <p14:section name="Untitled Section" id="{2B0DECD1-BFD4-49EE-8915-87225E409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EAE1E0-AB0E-4C62-8571-D80FD7FA3AD2}" v="742" dt="2023-06-18T13:48:20.3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105" d="100"/>
          <a:sy n="105" d="100"/>
        </p:scale>
        <p:origin x="13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Morrison" userId="a39271d66f689db8" providerId="LiveId" clId="{0CEAE1E0-AB0E-4C62-8571-D80FD7FA3AD2}"/>
    <pc:docChg chg="undo custSel addSld delSld modSld sldOrd modSection">
      <pc:chgData name="Megan Morrison" userId="a39271d66f689db8" providerId="LiveId" clId="{0CEAE1E0-AB0E-4C62-8571-D80FD7FA3AD2}" dt="2023-06-18T13:51:21.689" v="2927"/>
      <pc:docMkLst>
        <pc:docMk/>
      </pc:docMkLst>
      <pc:sldChg chg="modSp mod">
        <pc:chgData name="Megan Morrison" userId="a39271d66f689db8" providerId="LiveId" clId="{0CEAE1E0-AB0E-4C62-8571-D80FD7FA3AD2}" dt="2023-06-18T04:22:12.669" v="64" actId="6549"/>
        <pc:sldMkLst>
          <pc:docMk/>
          <pc:sldMk cId="3805350927" sldId="279"/>
        </pc:sldMkLst>
        <pc:spChg chg="mod">
          <ac:chgData name="Megan Morrison" userId="a39271d66f689db8" providerId="LiveId" clId="{0CEAE1E0-AB0E-4C62-8571-D80FD7FA3AD2}" dt="2023-06-18T04:22:04.494" v="49" actId="6549"/>
          <ac:spMkLst>
            <pc:docMk/>
            <pc:sldMk cId="3805350927" sldId="279"/>
            <ac:spMk id="2" creationId="{00000000-0000-0000-0000-000000000000}"/>
          </ac:spMkLst>
        </pc:spChg>
        <pc:spChg chg="mod">
          <ac:chgData name="Megan Morrison" userId="a39271d66f689db8" providerId="LiveId" clId="{0CEAE1E0-AB0E-4C62-8571-D80FD7FA3AD2}" dt="2023-06-18T04:22:12.669" v="64" actId="6549"/>
          <ac:spMkLst>
            <pc:docMk/>
            <pc:sldMk cId="3805350927" sldId="279"/>
            <ac:spMk id="3" creationId="{00000000-0000-0000-0000-000000000000}"/>
          </ac:spMkLst>
        </pc:spChg>
      </pc:sldChg>
      <pc:sldChg chg="modSp add mod">
        <pc:chgData name="Megan Morrison" userId="a39271d66f689db8" providerId="LiveId" clId="{0CEAE1E0-AB0E-4C62-8571-D80FD7FA3AD2}" dt="2023-06-18T05:29:33.455" v="1334" actId="207"/>
        <pc:sldMkLst>
          <pc:docMk/>
          <pc:sldMk cId="3123558575" sldId="290"/>
        </pc:sldMkLst>
        <pc:spChg chg="mod">
          <ac:chgData name="Megan Morrison" userId="a39271d66f689db8" providerId="LiveId" clId="{0CEAE1E0-AB0E-4C62-8571-D80FD7FA3AD2}" dt="2023-06-18T05:29:33.455" v="1334" actId="207"/>
          <ac:spMkLst>
            <pc:docMk/>
            <pc:sldMk cId="3123558575" sldId="290"/>
            <ac:spMk id="8" creationId="{DB35A689-4DF3-37D1-59BE-1FC752B744BD}"/>
          </ac:spMkLst>
        </pc:spChg>
        <pc:spChg chg="mod">
          <ac:chgData name="Megan Morrison" userId="a39271d66f689db8" providerId="LiveId" clId="{0CEAE1E0-AB0E-4C62-8571-D80FD7FA3AD2}" dt="2023-06-18T04:55:41.500" v="960" actId="1037"/>
          <ac:spMkLst>
            <pc:docMk/>
            <pc:sldMk cId="3123558575" sldId="290"/>
            <ac:spMk id="11" creationId="{79415B47-3A8A-03EC-DE4F-582F7BEC0680}"/>
          </ac:spMkLst>
        </pc:spChg>
        <pc:spChg chg="mod">
          <ac:chgData name="Megan Morrison" userId="a39271d66f689db8" providerId="LiveId" clId="{0CEAE1E0-AB0E-4C62-8571-D80FD7FA3AD2}" dt="2023-06-18T04:55:36.734" v="955" actId="1037"/>
          <ac:spMkLst>
            <pc:docMk/>
            <pc:sldMk cId="3123558575" sldId="290"/>
            <ac:spMk id="12" creationId="{736506B4-A963-D6CB-DB45-06D1A0858FAB}"/>
          </ac:spMkLst>
        </pc:spChg>
        <pc:grpChg chg="mod">
          <ac:chgData name="Megan Morrison" userId="a39271d66f689db8" providerId="LiveId" clId="{0CEAE1E0-AB0E-4C62-8571-D80FD7FA3AD2}" dt="2023-06-18T04:55:51.595" v="961" actId="14100"/>
          <ac:grpSpMkLst>
            <pc:docMk/>
            <pc:sldMk cId="3123558575" sldId="290"/>
            <ac:grpSpMk id="13" creationId="{FD897C5B-A23E-791B-D12D-C4334B3EAF18}"/>
          </ac:grpSpMkLst>
        </pc:grpChg>
      </pc:sldChg>
      <pc:sldChg chg="del">
        <pc:chgData name="Megan Morrison" userId="a39271d66f689db8" providerId="LiveId" clId="{0CEAE1E0-AB0E-4C62-8571-D80FD7FA3AD2}" dt="2023-06-18T13:50:51.375" v="2922" actId="2696"/>
        <pc:sldMkLst>
          <pc:docMk/>
          <pc:sldMk cId="22225807" sldId="365"/>
        </pc:sldMkLst>
      </pc:sldChg>
      <pc:sldChg chg="modSp mod">
        <pc:chgData name="Megan Morrison" userId="a39271d66f689db8" providerId="LiveId" clId="{0CEAE1E0-AB0E-4C62-8571-D80FD7FA3AD2}" dt="2023-06-18T04:27:42.282" v="141" actId="20577"/>
        <pc:sldMkLst>
          <pc:docMk/>
          <pc:sldMk cId="539636232" sldId="366"/>
        </pc:sldMkLst>
        <pc:spChg chg="mod">
          <ac:chgData name="Megan Morrison" userId="a39271d66f689db8" providerId="LiveId" clId="{0CEAE1E0-AB0E-4C62-8571-D80FD7FA3AD2}" dt="2023-06-18T04:22:21.916" v="76" actId="6549"/>
          <ac:spMkLst>
            <pc:docMk/>
            <pc:sldMk cId="539636232" sldId="366"/>
            <ac:spMk id="2" creationId="{D2B018D6-0900-A321-65B0-E1E5AEFCB0D7}"/>
          </ac:spMkLst>
        </pc:spChg>
        <pc:spChg chg="mod">
          <ac:chgData name="Megan Morrison" userId="a39271d66f689db8" providerId="LiveId" clId="{0CEAE1E0-AB0E-4C62-8571-D80FD7FA3AD2}" dt="2023-06-18T04:27:42.282" v="141" actId="20577"/>
          <ac:spMkLst>
            <pc:docMk/>
            <pc:sldMk cId="539636232" sldId="366"/>
            <ac:spMk id="3" creationId="{E9CDA9F6-D224-5329-BBBC-498D4D0CFD04}"/>
          </ac:spMkLst>
        </pc:spChg>
      </pc:sldChg>
      <pc:sldChg chg="del">
        <pc:chgData name="Megan Morrison" userId="a39271d66f689db8" providerId="LiveId" clId="{0CEAE1E0-AB0E-4C62-8571-D80FD7FA3AD2}" dt="2023-06-18T05:35:17.967" v="1419" actId="2696"/>
        <pc:sldMkLst>
          <pc:docMk/>
          <pc:sldMk cId="2595513038" sldId="367"/>
        </pc:sldMkLst>
      </pc:sldChg>
      <pc:sldChg chg="del">
        <pc:chgData name="Megan Morrison" userId="a39271d66f689db8" providerId="LiveId" clId="{0CEAE1E0-AB0E-4C62-8571-D80FD7FA3AD2}" dt="2023-06-18T05:35:14.296" v="1418" actId="2696"/>
        <pc:sldMkLst>
          <pc:docMk/>
          <pc:sldMk cId="1756532299" sldId="368"/>
        </pc:sldMkLst>
      </pc:sldChg>
      <pc:sldChg chg="del">
        <pc:chgData name="Megan Morrison" userId="a39271d66f689db8" providerId="LiveId" clId="{0CEAE1E0-AB0E-4C62-8571-D80FD7FA3AD2}" dt="2023-06-18T05:35:31.782" v="1420" actId="2696"/>
        <pc:sldMkLst>
          <pc:docMk/>
          <pc:sldMk cId="3041792416" sldId="369"/>
        </pc:sldMkLst>
      </pc:sldChg>
      <pc:sldChg chg="del">
        <pc:chgData name="Megan Morrison" userId="a39271d66f689db8" providerId="LiveId" clId="{0CEAE1E0-AB0E-4C62-8571-D80FD7FA3AD2}" dt="2023-06-18T05:35:31.782" v="1420" actId="2696"/>
        <pc:sldMkLst>
          <pc:docMk/>
          <pc:sldMk cId="3109380608" sldId="370"/>
        </pc:sldMkLst>
      </pc:sldChg>
      <pc:sldChg chg="del">
        <pc:chgData name="Megan Morrison" userId="a39271d66f689db8" providerId="LiveId" clId="{0CEAE1E0-AB0E-4C62-8571-D80FD7FA3AD2}" dt="2023-06-18T05:35:31.782" v="1420" actId="2696"/>
        <pc:sldMkLst>
          <pc:docMk/>
          <pc:sldMk cId="3998659821" sldId="371"/>
        </pc:sldMkLst>
      </pc:sldChg>
      <pc:sldChg chg="del">
        <pc:chgData name="Megan Morrison" userId="a39271d66f689db8" providerId="LiveId" clId="{0CEAE1E0-AB0E-4C62-8571-D80FD7FA3AD2}" dt="2023-06-18T05:35:31.782" v="1420" actId="2696"/>
        <pc:sldMkLst>
          <pc:docMk/>
          <pc:sldMk cId="4283429978" sldId="372"/>
        </pc:sldMkLst>
      </pc:sldChg>
      <pc:sldChg chg="del">
        <pc:chgData name="Megan Morrison" userId="a39271d66f689db8" providerId="LiveId" clId="{0CEAE1E0-AB0E-4C62-8571-D80FD7FA3AD2}" dt="2023-06-18T05:35:31.782" v="1420" actId="2696"/>
        <pc:sldMkLst>
          <pc:docMk/>
          <pc:sldMk cId="522971130" sldId="373"/>
        </pc:sldMkLst>
      </pc:sldChg>
      <pc:sldChg chg="del">
        <pc:chgData name="Megan Morrison" userId="a39271d66f689db8" providerId="LiveId" clId="{0CEAE1E0-AB0E-4C62-8571-D80FD7FA3AD2}" dt="2023-06-18T05:35:31.782" v="1420" actId="2696"/>
        <pc:sldMkLst>
          <pc:docMk/>
          <pc:sldMk cId="1824342529" sldId="374"/>
        </pc:sldMkLst>
      </pc:sldChg>
      <pc:sldChg chg="del">
        <pc:chgData name="Megan Morrison" userId="a39271d66f689db8" providerId="LiveId" clId="{0CEAE1E0-AB0E-4C62-8571-D80FD7FA3AD2}" dt="2023-06-18T05:35:31.782" v="1420" actId="2696"/>
        <pc:sldMkLst>
          <pc:docMk/>
          <pc:sldMk cId="640955158" sldId="375"/>
        </pc:sldMkLst>
      </pc:sldChg>
      <pc:sldChg chg="del">
        <pc:chgData name="Megan Morrison" userId="a39271d66f689db8" providerId="LiveId" clId="{0CEAE1E0-AB0E-4C62-8571-D80FD7FA3AD2}" dt="2023-06-18T05:35:31.782" v="1420" actId="2696"/>
        <pc:sldMkLst>
          <pc:docMk/>
          <pc:sldMk cId="3529379364" sldId="376"/>
        </pc:sldMkLst>
      </pc:sldChg>
      <pc:sldChg chg="del">
        <pc:chgData name="Megan Morrison" userId="a39271d66f689db8" providerId="LiveId" clId="{0CEAE1E0-AB0E-4C62-8571-D80FD7FA3AD2}" dt="2023-06-18T05:35:31.782" v="1420" actId="2696"/>
        <pc:sldMkLst>
          <pc:docMk/>
          <pc:sldMk cId="1890154198" sldId="377"/>
        </pc:sldMkLst>
      </pc:sldChg>
      <pc:sldChg chg="del">
        <pc:chgData name="Megan Morrison" userId="a39271d66f689db8" providerId="LiveId" clId="{0CEAE1E0-AB0E-4C62-8571-D80FD7FA3AD2}" dt="2023-06-18T05:35:31.782" v="1420" actId="2696"/>
        <pc:sldMkLst>
          <pc:docMk/>
          <pc:sldMk cId="646169227" sldId="378"/>
        </pc:sldMkLst>
      </pc:sldChg>
      <pc:sldChg chg="del">
        <pc:chgData name="Megan Morrison" userId="a39271d66f689db8" providerId="LiveId" clId="{0CEAE1E0-AB0E-4C62-8571-D80FD7FA3AD2}" dt="2023-06-18T05:35:31.782" v="1420" actId="2696"/>
        <pc:sldMkLst>
          <pc:docMk/>
          <pc:sldMk cId="3498092426" sldId="379"/>
        </pc:sldMkLst>
      </pc:sldChg>
      <pc:sldChg chg="del">
        <pc:chgData name="Megan Morrison" userId="a39271d66f689db8" providerId="LiveId" clId="{0CEAE1E0-AB0E-4C62-8571-D80FD7FA3AD2}" dt="2023-06-18T05:35:31.782" v="1420" actId="2696"/>
        <pc:sldMkLst>
          <pc:docMk/>
          <pc:sldMk cId="379313646" sldId="380"/>
        </pc:sldMkLst>
      </pc:sldChg>
      <pc:sldChg chg="del">
        <pc:chgData name="Megan Morrison" userId="a39271d66f689db8" providerId="LiveId" clId="{0CEAE1E0-AB0E-4C62-8571-D80FD7FA3AD2}" dt="2023-06-18T05:35:31.782" v="1420" actId="2696"/>
        <pc:sldMkLst>
          <pc:docMk/>
          <pc:sldMk cId="1969337190" sldId="381"/>
        </pc:sldMkLst>
      </pc:sldChg>
      <pc:sldChg chg="del">
        <pc:chgData name="Megan Morrison" userId="a39271d66f689db8" providerId="LiveId" clId="{0CEAE1E0-AB0E-4C62-8571-D80FD7FA3AD2}" dt="2023-06-18T05:35:31.782" v="1420" actId="2696"/>
        <pc:sldMkLst>
          <pc:docMk/>
          <pc:sldMk cId="2445497604" sldId="382"/>
        </pc:sldMkLst>
      </pc:sldChg>
      <pc:sldChg chg="del">
        <pc:chgData name="Megan Morrison" userId="a39271d66f689db8" providerId="LiveId" clId="{0CEAE1E0-AB0E-4C62-8571-D80FD7FA3AD2}" dt="2023-06-18T05:35:31.782" v="1420" actId="2696"/>
        <pc:sldMkLst>
          <pc:docMk/>
          <pc:sldMk cId="70581071" sldId="383"/>
        </pc:sldMkLst>
      </pc:sldChg>
      <pc:sldChg chg="del">
        <pc:chgData name="Megan Morrison" userId="a39271d66f689db8" providerId="LiveId" clId="{0CEAE1E0-AB0E-4C62-8571-D80FD7FA3AD2}" dt="2023-06-18T05:35:31.782" v="1420" actId="2696"/>
        <pc:sldMkLst>
          <pc:docMk/>
          <pc:sldMk cId="3613825561" sldId="384"/>
        </pc:sldMkLst>
      </pc:sldChg>
      <pc:sldChg chg="del">
        <pc:chgData name="Megan Morrison" userId="a39271d66f689db8" providerId="LiveId" clId="{0CEAE1E0-AB0E-4C62-8571-D80FD7FA3AD2}" dt="2023-06-18T05:35:31.782" v="1420" actId="2696"/>
        <pc:sldMkLst>
          <pc:docMk/>
          <pc:sldMk cId="3416944578" sldId="385"/>
        </pc:sldMkLst>
      </pc:sldChg>
      <pc:sldChg chg="del">
        <pc:chgData name="Megan Morrison" userId="a39271d66f689db8" providerId="LiveId" clId="{0CEAE1E0-AB0E-4C62-8571-D80FD7FA3AD2}" dt="2023-06-18T05:35:31.782" v="1420" actId="2696"/>
        <pc:sldMkLst>
          <pc:docMk/>
          <pc:sldMk cId="1919151335" sldId="386"/>
        </pc:sldMkLst>
      </pc:sldChg>
      <pc:sldChg chg="del">
        <pc:chgData name="Megan Morrison" userId="a39271d66f689db8" providerId="LiveId" clId="{0CEAE1E0-AB0E-4C62-8571-D80FD7FA3AD2}" dt="2023-06-18T05:35:31.782" v="1420" actId="2696"/>
        <pc:sldMkLst>
          <pc:docMk/>
          <pc:sldMk cId="1920546426" sldId="387"/>
        </pc:sldMkLst>
      </pc:sldChg>
      <pc:sldChg chg="del">
        <pc:chgData name="Megan Morrison" userId="a39271d66f689db8" providerId="LiveId" clId="{0CEAE1E0-AB0E-4C62-8571-D80FD7FA3AD2}" dt="2023-06-18T05:35:31.782" v="1420" actId="2696"/>
        <pc:sldMkLst>
          <pc:docMk/>
          <pc:sldMk cId="3949282725" sldId="388"/>
        </pc:sldMkLst>
      </pc:sldChg>
      <pc:sldChg chg="del">
        <pc:chgData name="Megan Morrison" userId="a39271d66f689db8" providerId="LiveId" clId="{0CEAE1E0-AB0E-4C62-8571-D80FD7FA3AD2}" dt="2023-06-18T05:35:31.782" v="1420" actId="2696"/>
        <pc:sldMkLst>
          <pc:docMk/>
          <pc:sldMk cId="1246089453" sldId="389"/>
        </pc:sldMkLst>
      </pc:sldChg>
      <pc:sldChg chg="del">
        <pc:chgData name="Megan Morrison" userId="a39271d66f689db8" providerId="LiveId" clId="{0CEAE1E0-AB0E-4C62-8571-D80FD7FA3AD2}" dt="2023-06-18T05:35:31.782" v="1420" actId="2696"/>
        <pc:sldMkLst>
          <pc:docMk/>
          <pc:sldMk cId="1070966906" sldId="390"/>
        </pc:sldMkLst>
      </pc:sldChg>
      <pc:sldChg chg="del">
        <pc:chgData name="Megan Morrison" userId="a39271d66f689db8" providerId="LiveId" clId="{0CEAE1E0-AB0E-4C62-8571-D80FD7FA3AD2}" dt="2023-06-18T05:35:31.782" v="1420" actId="2696"/>
        <pc:sldMkLst>
          <pc:docMk/>
          <pc:sldMk cId="1781739794" sldId="391"/>
        </pc:sldMkLst>
      </pc:sldChg>
      <pc:sldChg chg="del">
        <pc:chgData name="Megan Morrison" userId="a39271d66f689db8" providerId="LiveId" clId="{0CEAE1E0-AB0E-4C62-8571-D80FD7FA3AD2}" dt="2023-06-18T05:35:31.782" v="1420" actId="2696"/>
        <pc:sldMkLst>
          <pc:docMk/>
          <pc:sldMk cId="1011674739" sldId="392"/>
        </pc:sldMkLst>
      </pc:sldChg>
      <pc:sldChg chg="modSp new mod">
        <pc:chgData name="Megan Morrison" userId="a39271d66f689db8" providerId="LiveId" clId="{0CEAE1E0-AB0E-4C62-8571-D80FD7FA3AD2}" dt="2023-06-18T04:28:34.223" v="150" actId="20577"/>
        <pc:sldMkLst>
          <pc:docMk/>
          <pc:sldMk cId="3446113816" sldId="393"/>
        </pc:sldMkLst>
        <pc:spChg chg="mod">
          <ac:chgData name="Megan Morrison" userId="a39271d66f689db8" providerId="LiveId" clId="{0CEAE1E0-AB0E-4C62-8571-D80FD7FA3AD2}" dt="2023-06-18T04:25:38.422" v="117" actId="113"/>
          <ac:spMkLst>
            <pc:docMk/>
            <pc:sldMk cId="3446113816" sldId="393"/>
            <ac:spMk id="2" creationId="{DC927356-ADC1-D503-CA85-EA1863068539}"/>
          </ac:spMkLst>
        </pc:spChg>
        <pc:spChg chg="mod">
          <ac:chgData name="Megan Morrison" userId="a39271d66f689db8" providerId="LiveId" clId="{0CEAE1E0-AB0E-4C62-8571-D80FD7FA3AD2}" dt="2023-06-18T04:28:34.223" v="150" actId="20577"/>
          <ac:spMkLst>
            <pc:docMk/>
            <pc:sldMk cId="3446113816" sldId="393"/>
            <ac:spMk id="3" creationId="{5C5B01A2-6A60-879D-B0A8-8A7ED038946B}"/>
          </ac:spMkLst>
        </pc:spChg>
      </pc:sldChg>
      <pc:sldChg chg="modSp add mod">
        <pc:chgData name="Megan Morrison" userId="a39271d66f689db8" providerId="LiveId" clId="{0CEAE1E0-AB0E-4C62-8571-D80FD7FA3AD2}" dt="2023-06-18T04:26:19.449" v="121" actId="6549"/>
        <pc:sldMkLst>
          <pc:docMk/>
          <pc:sldMk cId="3490329843" sldId="394"/>
        </pc:sldMkLst>
        <pc:spChg chg="mod">
          <ac:chgData name="Megan Morrison" userId="a39271d66f689db8" providerId="LiveId" clId="{0CEAE1E0-AB0E-4C62-8571-D80FD7FA3AD2}" dt="2023-06-18T04:26:19.449" v="121" actId="6549"/>
          <ac:spMkLst>
            <pc:docMk/>
            <pc:sldMk cId="3490329843" sldId="394"/>
            <ac:spMk id="3" creationId="{E9CDA9F6-D224-5329-BBBC-498D4D0CFD04}"/>
          </ac:spMkLst>
        </pc:spChg>
      </pc:sldChg>
      <pc:sldChg chg="new del">
        <pc:chgData name="Megan Morrison" userId="a39271d66f689db8" providerId="LiveId" clId="{0CEAE1E0-AB0E-4C62-8571-D80FD7FA3AD2}" dt="2023-06-18T04:27:29.473" v="133" actId="2696"/>
        <pc:sldMkLst>
          <pc:docMk/>
          <pc:sldMk cId="3011348866" sldId="395"/>
        </pc:sldMkLst>
      </pc:sldChg>
      <pc:sldChg chg="add modAnim">
        <pc:chgData name="Megan Morrison" userId="a39271d66f689db8" providerId="LiveId" clId="{0CEAE1E0-AB0E-4C62-8571-D80FD7FA3AD2}" dt="2023-06-18T04:28:21.048" v="145"/>
        <pc:sldMkLst>
          <pc:docMk/>
          <pc:sldMk cId="3029629439" sldId="395"/>
        </pc:sldMkLst>
      </pc:sldChg>
      <pc:sldChg chg="delSp new del mod">
        <pc:chgData name="Megan Morrison" userId="a39271d66f689db8" providerId="LiveId" clId="{0CEAE1E0-AB0E-4C62-8571-D80FD7FA3AD2}" dt="2023-06-18T13:50:55.826" v="2923" actId="2696"/>
        <pc:sldMkLst>
          <pc:docMk/>
          <pc:sldMk cId="1925632730" sldId="396"/>
        </pc:sldMkLst>
        <pc:spChg chg="del">
          <ac:chgData name="Megan Morrison" userId="a39271d66f689db8" providerId="LiveId" clId="{0CEAE1E0-AB0E-4C62-8571-D80FD7FA3AD2}" dt="2023-06-18T04:27:50.321" v="143" actId="21"/>
          <ac:spMkLst>
            <pc:docMk/>
            <pc:sldMk cId="1925632730" sldId="396"/>
            <ac:spMk id="2" creationId="{B1FA6F85-DA3C-D270-05DE-4028028EB7F4}"/>
          </ac:spMkLst>
        </pc:spChg>
        <pc:spChg chg="del">
          <ac:chgData name="Megan Morrison" userId="a39271d66f689db8" providerId="LiveId" clId="{0CEAE1E0-AB0E-4C62-8571-D80FD7FA3AD2}" dt="2023-06-18T04:27:52.839" v="144" actId="21"/>
          <ac:spMkLst>
            <pc:docMk/>
            <pc:sldMk cId="1925632730" sldId="396"/>
            <ac:spMk id="3" creationId="{022D2050-4FCB-1C2F-F3EC-45320B0302AB}"/>
          </ac:spMkLst>
        </pc:spChg>
      </pc:sldChg>
      <pc:sldChg chg="modSp new mod">
        <pc:chgData name="Megan Morrison" userId="a39271d66f689db8" providerId="LiveId" clId="{0CEAE1E0-AB0E-4C62-8571-D80FD7FA3AD2}" dt="2023-06-18T04:32:07.698" v="546" actId="20577"/>
        <pc:sldMkLst>
          <pc:docMk/>
          <pc:sldMk cId="4186212719" sldId="397"/>
        </pc:sldMkLst>
        <pc:spChg chg="mod">
          <ac:chgData name="Megan Morrison" userId="a39271d66f689db8" providerId="LiveId" clId="{0CEAE1E0-AB0E-4C62-8571-D80FD7FA3AD2}" dt="2023-06-18T04:29:46.805" v="204" actId="255"/>
          <ac:spMkLst>
            <pc:docMk/>
            <pc:sldMk cId="4186212719" sldId="397"/>
            <ac:spMk id="2" creationId="{F60A974B-E811-59B8-3AAD-AF101AE3FB6D}"/>
          </ac:spMkLst>
        </pc:spChg>
        <pc:spChg chg="mod">
          <ac:chgData name="Megan Morrison" userId="a39271d66f689db8" providerId="LiveId" clId="{0CEAE1E0-AB0E-4C62-8571-D80FD7FA3AD2}" dt="2023-06-18T04:32:07.698" v="546" actId="20577"/>
          <ac:spMkLst>
            <pc:docMk/>
            <pc:sldMk cId="4186212719" sldId="397"/>
            <ac:spMk id="3" creationId="{DEB7AFF0-C595-C95F-3BCA-E2525BADC93C}"/>
          </ac:spMkLst>
        </pc:spChg>
      </pc:sldChg>
      <pc:sldChg chg="addSp modSp add mod modAnim">
        <pc:chgData name="Megan Morrison" userId="a39271d66f689db8" providerId="LiveId" clId="{0CEAE1E0-AB0E-4C62-8571-D80FD7FA3AD2}" dt="2023-06-18T13:19:33.994" v="2283" actId="20577"/>
        <pc:sldMkLst>
          <pc:docMk/>
          <pc:sldMk cId="3905243277" sldId="398"/>
        </pc:sldMkLst>
        <pc:spChg chg="mod">
          <ac:chgData name="Megan Morrison" userId="a39271d66f689db8" providerId="LiveId" clId="{0CEAE1E0-AB0E-4C62-8571-D80FD7FA3AD2}" dt="2023-06-18T04:32:29.926" v="554" actId="20577"/>
          <ac:spMkLst>
            <pc:docMk/>
            <pc:sldMk cId="3905243277" sldId="398"/>
            <ac:spMk id="2" creationId="{DC927356-ADC1-D503-CA85-EA1863068539}"/>
          </ac:spMkLst>
        </pc:spChg>
        <pc:spChg chg="mod">
          <ac:chgData name="Megan Morrison" userId="a39271d66f689db8" providerId="LiveId" clId="{0CEAE1E0-AB0E-4C62-8571-D80FD7FA3AD2}" dt="2023-06-18T04:40:58.564" v="866" actId="115"/>
          <ac:spMkLst>
            <pc:docMk/>
            <pc:sldMk cId="3905243277" sldId="398"/>
            <ac:spMk id="3" creationId="{5C5B01A2-6A60-879D-B0A8-8A7ED038946B}"/>
          </ac:spMkLst>
        </pc:spChg>
        <pc:spChg chg="add mod">
          <ac:chgData name="Megan Morrison" userId="a39271d66f689db8" providerId="LiveId" clId="{0CEAE1E0-AB0E-4C62-8571-D80FD7FA3AD2}" dt="2023-06-18T13:19:33.994" v="2283" actId="20577"/>
          <ac:spMkLst>
            <pc:docMk/>
            <pc:sldMk cId="3905243277" sldId="398"/>
            <ac:spMk id="4" creationId="{CB16D8AA-6BE6-1062-2BA9-175D3E1E8525}"/>
          </ac:spMkLst>
        </pc:spChg>
      </pc:sldChg>
      <pc:sldChg chg="addSp modSp new mod modAnim">
        <pc:chgData name="Megan Morrison" userId="a39271d66f689db8" providerId="LiveId" clId="{0CEAE1E0-AB0E-4C62-8571-D80FD7FA3AD2}" dt="2023-06-18T04:36:13.415" v="715" actId="255"/>
        <pc:sldMkLst>
          <pc:docMk/>
          <pc:sldMk cId="3174689041" sldId="399"/>
        </pc:sldMkLst>
        <pc:spChg chg="mod">
          <ac:chgData name="Megan Morrison" userId="a39271d66f689db8" providerId="LiveId" clId="{0CEAE1E0-AB0E-4C62-8571-D80FD7FA3AD2}" dt="2023-06-18T04:32:42.517" v="563" actId="113"/>
          <ac:spMkLst>
            <pc:docMk/>
            <pc:sldMk cId="3174689041" sldId="399"/>
            <ac:spMk id="2" creationId="{13012CFB-3293-160A-5CBB-DB3405F485B4}"/>
          </ac:spMkLst>
        </pc:spChg>
        <pc:spChg chg="mod">
          <ac:chgData name="Megan Morrison" userId="a39271d66f689db8" providerId="LiveId" clId="{0CEAE1E0-AB0E-4C62-8571-D80FD7FA3AD2}" dt="2023-06-18T04:33:56.631" v="659" actId="14100"/>
          <ac:spMkLst>
            <pc:docMk/>
            <pc:sldMk cId="3174689041" sldId="399"/>
            <ac:spMk id="3" creationId="{20C57B8A-46DF-9F08-35C2-874DDC14F96C}"/>
          </ac:spMkLst>
        </pc:spChg>
        <pc:spChg chg="add mod">
          <ac:chgData name="Megan Morrison" userId="a39271d66f689db8" providerId="LiveId" clId="{0CEAE1E0-AB0E-4C62-8571-D80FD7FA3AD2}" dt="2023-06-18T04:35:09.640" v="692" actId="1035"/>
          <ac:spMkLst>
            <pc:docMk/>
            <pc:sldMk cId="3174689041" sldId="399"/>
            <ac:spMk id="4" creationId="{A72733BF-9FD6-001B-96A8-FE63E6257469}"/>
          </ac:spMkLst>
        </pc:spChg>
        <pc:spChg chg="add mod">
          <ac:chgData name="Megan Morrison" userId="a39271d66f689db8" providerId="LiveId" clId="{0CEAE1E0-AB0E-4C62-8571-D80FD7FA3AD2}" dt="2023-06-18T04:36:13.415" v="715" actId="255"/>
          <ac:spMkLst>
            <pc:docMk/>
            <pc:sldMk cId="3174689041" sldId="399"/>
            <ac:spMk id="5" creationId="{5A618E74-17C5-CC38-229E-B0AD7463E7EB}"/>
          </ac:spMkLst>
        </pc:spChg>
      </pc:sldChg>
      <pc:sldChg chg="addSp modSp new mod modAnim">
        <pc:chgData name="Megan Morrison" userId="a39271d66f689db8" providerId="LiveId" clId="{0CEAE1E0-AB0E-4C62-8571-D80FD7FA3AD2}" dt="2023-06-18T13:48:56.354" v="2921" actId="1076"/>
        <pc:sldMkLst>
          <pc:docMk/>
          <pc:sldMk cId="546812464" sldId="400"/>
        </pc:sldMkLst>
        <pc:spChg chg="mod">
          <ac:chgData name="Megan Morrison" userId="a39271d66f689db8" providerId="LiveId" clId="{0CEAE1E0-AB0E-4C62-8571-D80FD7FA3AD2}" dt="2023-06-18T04:37:01.242" v="735" actId="20577"/>
          <ac:spMkLst>
            <pc:docMk/>
            <pc:sldMk cId="546812464" sldId="400"/>
            <ac:spMk id="2" creationId="{1EF847A3-A7E2-749A-F1EC-36F7D1A5AA64}"/>
          </ac:spMkLst>
        </pc:spChg>
        <pc:spChg chg="mod">
          <ac:chgData name="Megan Morrison" userId="a39271d66f689db8" providerId="LiveId" clId="{0CEAE1E0-AB0E-4C62-8571-D80FD7FA3AD2}" dt="2023-06-18T04:37:22.194" v="739" actId="14100"/>
          <ac:spMkLst>
            <pc:docMk/>
            <pc:sldMk cId="546812464" sldId="400"/>
            <ac:spMk id="3" creationId="{0D40ED76-01EF-038C-626C-A43CFAD04E9B}"/>
          </ac:spMkLst>
        </pc:spChg>
        <pc:spChg chg="add mod">
          <ac:chgData name="Megan Morrison" userId="a39271d66f689db8" providerId="LiveId" clId="{0CEAE1E0-AB0E-4C62-8571-D80FD7FA3AD2}" dt="2023-06-18T13:48:56.354" v="2921" actId="1076"/>
          <ac:spMkLst>
            <pc:docMk/>
            <pc:sldMk cId="546812464" sldId="400"/>
            <ac:spMk id="4" creationId="{B4D1F587-CE11-5811-8444-C743FB0631A8}"/>
          </ac:spMkLst>
        </pc:spChg>
      </pc:sldChg>
      <pc:sldChg chg="modSp new del mod">
        <pc:chgData name="Megan Morrison" userId="a39271d66f689db8" providerId="LiveId" clId="{0CEAE1E0-AB0E-4C62-8571-D80FD7FA3AD2}" dt="2023-06-18T13:40:30.104" v="2677" actId="2696"/>
        <pc:sldMkLst>
          <pc:docMk/>
          <pc:sldMk cId="1591138924" sldId="401"/>
        </pc:sldMkLst>
        <pc:spChg chg="mod">
          <ac:chgData name="Megan Morrison" userId="a39271d66f689db8" providerId="LiveId" clId="{0CEAE1E0-AB0E-4C62-8571-D80FD7FA3AD2}" dt="2023-06-18T05:25:21.053" v="1270" actId="20577"/>
          <ac:spMkLst>
            <pc:docMk/>
            <pc:sldMk cId="1591138924" sldId="401"/>
            <ac:spMk id="2" creationId="{98A59EF2-9041-8F61-149C-EACA56C7F860}"/>
          </ac:spMkLst>
        </pc:spChg>
        <pc:spChg chg="mod">
          <ac:chgData name="Megan Morrison" userId="a39271d66f689db8" providerId="LiveId" clId="{0CEAE1E0-AB0E-4C62-8571-D80FD7FA3AD2}" dt="2023-06-18T05:25:37.478" v="1278" actId="14100"/>
          <ac:spMkLst>
            <pc:docMk/>
            <pc:sldMk cId="1591138924" sldId="401"/>
            <ac:spMk id="3" creationId="{CD3FEB81-C762-F374-8562-F76212191999}"/>
          </ac:spMkLst>
        </pc:spChg>
      </pc:sldChg>
      <pc:sldChg chg="add">
        <pc:chgData name="Megan Morrison" userId="a39271d66f689db8" providerId="LiveId" clId="{0CEAE1E0-AB0E-4C62-8571-D80FD7FA3AD2}" dt="2023-06-18T04:40:48.389" v="862" actId="2890"/>
        <pc:sldMkLst>
          <pc:docMk/>
          <pc:sldMk cId="1116976643" sldId="402"/>
        </pc:sldMkLst>
      </pc:sldChg>
      <pc:sldChg chg="new del">
        <pc:chgData name="Megan Morrison" userId="a39271d66f689db8" providerId="LiveId" clId="{0CEAE1E0-AB0E-4C62-8571-D80FD7FA3AD2}" dt="2023-06-18T04:54:13.456" v="945" actId="2696"/>
        <pc:sldMkLst>
          <pc:docMk/>
          <pc:sldMk cId="1151397816" sldId="403"/>
        </pc:sldMkLst>
      </pc:sldChg>
      <pc:sldChg chg="addSp modSp new mod modAnim">
        <pc:chgData name="Megan Morrison" userId="a39271d66f689db8" providerId="LiveId" clId="{0CEAE1E0-AB0E-4C62-8571-D80FD7FA3AD2}" dt="2023-06-18T04:52:27.316" v="944" actId="115"/>
        <pc:sldMkLst>
          <pc:docMk/>
          <pc:sldMk cId="4190958942" sldId="404"/>
        </pc:sldMkLst>
        <pc:spChg chg="mod">
          <ac:chgData name="Megan Morrison" userId="a39271d66f689db8" providerId="LiveId" clId="{0CEAE1E0-AB0E-4C62-8571-D80FD7FA3AD2}" dt="2023-06-18T04:44:36.342" v="885" actId="20577"/>
          <ac:spMkLst>
            <pc:docMk/>
            <pc:sldMk cId="4190958942" sldId="404"/>
            <ac:spMk id="2" creationId="{E21205A7-CF4C-9DB4-5ABE-59F6F9A52E5C}"/>
          </ac:spMkLst>
        </pc:spChg>
        <pc:spChg chg="mod">
          <ac:chgData name="Megan Morrison" userId="a39271d66f689db8" providerId="LiveId" clId="{0CEAE1E0-AB0E-4C62-8571-D80FD7FA3AD2}" dt="2023-06-18T04:52:27.316" v="944" actId="115"/>
          <ac:spMkLst>
            <pc:docMk/>
            <pc:sldMk cId="4190958942" sldId="404"/>
            <ac:spMk id="3" creationId="{42FC655D-E7A6-7A7E-69A8-B7A5BCEF0627}"/>
          </ac:spMkLst>
        </pc:spChg>
        <pc:spChg chg="add mod">
          <ac:chgData name="Megan Morrison" userId="a39271d66f689db8" providerId="LiveId" clId="{0CEAE1E0-AB0E-4C62-8571-D80FD7FA3AD2}" dt="2023-06-18T04:52:11.957" v="940" actId="1036"/>
          <ac:spMkLst>
            <pc:docMk/>
            <pc:sldMk cId="4190958942" sldId="404"/>
            <ac:spMk id="4" creationId="{2A8D5D17-A3BA-2E82-1323-0BB95F784693}"/>
          </ac:spMkLst>
        </pc:spChg>
      </pc:sldChg>
      <pc:sldChg chg="addSp delSp modSp new mod">
        <pc:chgData name="Megan Morrison" userId="a39271d66f689db8" providerId="LiveId" clId="{0CEAE1E0-AB0E-4C62-8571-D80FD7FA3AD2}" dt="2023-06-18T13:27:22.022" v="2390" actId="20577"/>
        <pc:sldMkLst>
          <pc:docMk/>
          <pc:sldMk cId="702788813" sldId="405"/>
        </pc:sldMkLst>
        <pc:spChg chg="add mod">
          <ac:chgData name="Megan Morrison" userId="a39271d66f689db8" providerId="LiveId" clId="{0CEAE1E0-AB0E-4C62-8571-D80FD7FA3AD2}" dt="2023-06-18T13:25:26.304" v="2364" actId="14100"/>
          <ac:spMkLst>
            <pc:docMk/>
            <pc:sldMk cId="702788813" sldId="405"/>
            <ac:spMk id="2" creationId="{6C177F15-EBF0-928F-BD11-AF7C396F3F8E}"/>
          </ac:spMkLst>
        </pc:spChg>
        <pc:spChg chg="del">
          <ac:chgData name="Megan Morrison" userId="a39271d66f689db8" providerId="LiveId" clId="{0CEAE1E0-AB0E-4C62-8571-D80FD7FA3AD2}" dt="2023-06-18T05:04:42.498" v="990" actId="21"/>
          <ac:spMkLst>
            <pc:docMk/>
            <pc:sldMk cId="702788813" sldId="405"/>
            <ac:spMk id="2" creationId="{AE67334A-C615-4A2E-AC2F-1568477BE2DB}"/>
          </ac:spMkLst>
        </pc:spChg>
        <pc:spChg chg="del">
          <ac:chgData name="Megan Morrison" userId="a39271d66f689db8" providerId="LiveId" clId="{0CEAE1E0-AB0E-4C62-8571-D80FD7FA3AD2}" dt="2023-06-18T05:02:49.410" v="969"/>
          <ac:spMkLst>
            <pc:docMk/>
            <pc:sldMk cId="702788813" sldId="405"/>
            <ac:spMk id="3" creationId="{5C6EABFF-007F-CEC8-02F2-82C49F8320A1}"/>
          </ac:spMkLst>
        </pc:spChg>
        <pc:spChg chg="add mod">
          <ac:chgData name="Megan Morrison" userId="a39271d66f689db8" providerId="LiveId" clId="{0CEAE1E0-AB0E-4C62-8571-D80FD7FA3AD2}" dt="2023-06-18T13:27:22.022" v="2390" actId="20577"/>
          <ac:spMkLst>
            <pc:docMk/>
            <pc:sldMk cId="702788813" sldId="405"/>
            <ac:spMk id="3" creationId="{EF33DB0B-9241-9B05-A69E-DDFA84639BCB}"/>
          </ac:spMkLst>
        </pc:spChg>
        <pc:picChg chg="add mod">
          <ac:chgData name="Megan Morrison" userId="a39271d66f689db8" providerId="LiveId" clId="{0CEAE1E0-AB0E-4C62-8571-D80FD7FA3AD2}" dt="2023-06-18T05:04:32.671" v="988" actId="1076"/>
          <ac:picMkLst>
            <pc:docMk/>
            <pc:sldMk cId="702788813" sldId="405"/>
            <ac:picMk id="2050" creationId="{FE181DEF-A26C-9963-FE11-EEBECE39184A}"/>
          </ac:picMkLst>
        </pc:picChg>
        <pc:picChg chg="add mod">
          <ac:chgData name="Megan Morrison" userId="a39271d66f689db8" providerId="LiveId" clId="{0CEAE1E0-AB0E-4C62-8571-D80FD7FA3AD2}" dt="2023-06-18T05:06:52.244" v="991" actId="1076"/>
          <ac:picMkLst>
            <pc:docMk/>
            <pc:sldMk cId="702788813" sldId="405"/>
            <ac:picMk id="2052" creationId="{C35B2879-EA91-E1BB-E36F-0094C28A43C0}"/>
          </ac:picMkLst>
        </pc:picChg>
        <pc:picChg chg="add mod">
          <ac:chgData name="Megan Morrison" userId="a39271d66f689db8" providerId="LiveId" clId="{0CEAE1E0-AB0E-4C62-8571-D80FD7FA3AD2}" dt="2023-06-18T05:07:08.429" v="994" actId="1076"/>
          <ac:picMkLst>
            <pc:docMk/>
            <pc:sldMk cId="702788813" sldId="405"/>
            <ac:picMk id="2054" creationId="{64C5E2FF-5562-E252-0F96-2E66EDC98A83}"/>
          </ac:picMkLst>
        </pc:picChg>
        <pc:picChg chg="add mod">
          <ac:chgData name="Megan Morrison" userId="a39271d66f689db8" providerId="LiveId" clId="{0CEAE1E0-AB0E-4C62-8571-D80FD7FA3AD2}" dt="2023-06-18T05:07:02.048" v="993" actId="1076"/>
          <ac:picMkLst>
            <pc:docMk/>
            <pc:sldMk cId="702788813" sldId="405"/>
            <ac:picMk id="2056" creationId="{343F31AA-AD94-437E-E38D-1601006BB479}"/>
          </ac:picMkLst>
        </pc:picChg>
        <pc:picChg chg="add mod">
          <ac:chgData name="Megan Morrison" userId="a39271d66f689db8" providerId="LiveId" clId="{0CEAE1E0-AB0E-4C62-8571-D80FD7FA3AD2}" dt="2023-06-18T05:07:15.331" v="999" actId="1035"/>
          <ac:picMkLst>
            <pc:docMk/>
            <pc:sldMk cId="702788813" sldId="405"/>
            <ac:picMk id="2058" creationId="{E08CB5E7-B94D-6A31-2A1F-ACF5898C7E0D}"/>
          </ac:picMkLst>
        </pc:picChg>
      </pc:sldChg>
      <pc:sldChg chg="addSp delSp modSp new del mod">
        <pc:chgData name="Megan Morrison" userId="a39271d66f689db8" providerId="LiveId" clId="{0CEAE1E0-AB0E-4C62-8571-D80FD7FA3AD2}" dt="2023-06-18T04:59:36.795" v="967" actId="2696"/>
        <pc:sldMkLst>
          <pc:docMk/>
          <pc:sldMk cId="1945156402" sldId="405"/>
        </pc:sldMkLst>
        <pc:spChg chg="del mod">
          <ac:chgData name="Megan Morrison" userId="a39271d66f689db8" providerId="LiveId" clId="{0CEAE1E0-AB0E-4C62-8571-D80FD7FA3AD2}" dt="2023-06-18T04:57:22.967" v="964"/>
          <ac:spMkLst>
            <pc:docMk/>
            <pc:sldMk cId="1945156402" sldId="405"/>
            <ac:spMk id="3" creationId="{56640B99-D16E-4747-9442-F2CF5BD39120}"/>
          </ac:spMkLst>
        </pc:spChg>
        <pc:picChg chg="add mod">
          <ac:chgData name="Megan Morrison" userId="a39271d66f689db8" providerId="LiveId" clId="{0CEAE1E0-AB0E-4C62-8571-D80FD7FA3AD2}" dt="2023-06-18T04:57:30.949" v="966" actId="14100"/>
          <ac:picMkLst>
            <pc:docMk/>
            <pc:sldMk cId="1945156402" sldId="405"/>
            <ac:picMk id="1026" creationId="{176CDB77-4356-61A0-93B0-94A1D66F6717}"/>
          </ac:picMkLst>
        </pc:picChg>
      </pc:sldChg>
      <pc:sldChg chg="addSp modSp add mod modAnim">
        <pc:chgData name="Megan Morrison" userId="a39271d66f689db8" providerId="LiveId" clId="{0CEAE1E0-AB0E-4C62-8571-D80FD7FA3AD2}" dt="2023-06-18T05:10:08.336" v="1073"/>
        <pc:sldMkLst>
          <pc:docMk/>
          <pc:sldMk cId="501908471" sldId="406"/>
        </pc:sldMkLst>
        <pc:spChg chg="mod">
          <ac:chgData name="Megan Morrison" userId="a39271d66f689db8" providerId="LiveId" clId="{0CEAE1E0-AB0E-4C62-8571-D80FD7FA3AD2}" dt="2023-06-18T05:09:24.461" v="1006" actId="115"/>
          <ac:spMkLst>
            <pc:docMk/>
            <pc:sldMk cId="501908471" sldId="406"/>
            <ac:spMk id="3" creationId="{5C5B01A2-6A60-879D-B0A8-8A7ED038946B}"/>
          </ac:spMkLst>
        </pc:spChg>
        <pc:spChg chg="add mod">
          <ac:chgData name="Megan Morrison" userId="a39271d66f689db8" providerId="LiveId" clId="{0CEAE1E0-AB0E-4C62-8571-D80FD7FA3AD2}" dt="2023-06-18T05:10:03.398" v="1072" actId="207"/>
          <ac:spMkLst>
            <pc:docMk/>
            <pc:sldMk cId="501908471" sldId="406"/>
            <ac:spMk id="4" creationId="{88451CFF-5793-2AC5-BC1F-5A527D30D479}"/>
          </ac:spMkLst>
        </pc:spChg>
      </pc:sldChg>
      <pc:sldChg chg="addSp modSp new mod modAnim">
        <pc:chgData name="Megan Morrison" userId="a39271d66f689db8" providerId="LiveId" clId="{0CEAE1E0-AB0E-4C62-8571-D80FD7FA3AD2}" dt="2023-06-18T13:36:18.615" v="2406"/>
        <pc:sldMkLst>
          <pc:docMk/>
          <pc:sldMk cId="1864208097" sldId="407"/>
        </pc:sldMkLst>
        <pc:spChg chg="mod">
          <ac:chgData name="Megan Morrison" userId="a39271d66f689db8" providerId="LiveId" clId="{0CEAE1E0-AB0E-4C62-8571-D80FD7FA3AD2}" dt="2023-06-18T05:14:31.974" v="1167" actId="27636"/>
          <ac:spMkLst>
            <pc:docMk/>
            <pc:sldMk cId="1864208097" sldId="407"/>
            <ac:spMk id="2" creationId="{C193F23C-A381-B53E-C5E4-8F3A0CF0F948}"/>
          </ac:spMkLst>
        </pc:spChg>
        <pc:spChg chg="mod">
          <ac:chgData name="Megan Morrison" userId="a39271d66f689db8" providerId="LiveId" clId="{0CEAE1E0-AB0E-4C62-8571-D80FD7FA3AD2}" dt="2023-06-18T05:14:53.608" v="1177" actId="12"/>
          <ac:spMkLst>
            <pc:docMk/>
            <pc:sldMk cId="1864208097" sldId="407"/>
            <ac:spMk id="3" creationId="{3D03807C-1EBA-B324-2C1C-D96C30E1503C}"/>
          </ac:spMkLst>
        </pc:spChg>
        <pc:spChg chg="add mod">
          <ac:chgData name="Megan Morrison" userId="a39271d66f689db8" providerId="LiveId" clId="{0CEAE1E0-AB0E-4C62-8571-D80FD7FA3AD2}" dt="2023-06-18T05:32:37.870" v="1387" actId="1037"/>
          <ac:spMkLst>
            <pc:docMk/>
            <pc:sldMk cId="1864208097" sldId="407"/>
            <ac:spMk id="4" creationId="{FEF54285-0554-A745-5780-E2E43841EC94}"/>
          </ac:spMkLst>
        </pc:spChg>
      </pc:sldChg>
      <pc:sldChg chg="addSp delSp modSp add mod delAnim modAnim">
        <pc:chgData name="Megan Morrison" userId="a39271d66f689db8" providerId="LiveId" clId="{0CEAE1E0-AB0E-4C62-8571-D80FD7FA3AD2}" dt="2023-06-18T13:48:45.769" v="2919" actId="1076"/>
        <pc:sldMkLst>
          <pc:docMk/>
          <pc:sldMk cId="2945720386" sldId="408"/>
        </pc:sldMkLst>
        <pc:spChg chg="mod">
          <ac:chgData name="Megan Morrison" userId="a39271d66f689db8" providerId="LiveId" clId="{0CEAE1E0-AB0E-4C62-8571-D80FD7FA3AD2}" dt="2023-06-18T05:16:24.664" v="1181" actId="115"/>
          <ac:spMkLst>
            <pc:docMk/>
            <pc:sldMk cId="2945720386" sldId="408"/>
            <ac:spMk id="3" creationId="{5C5B01A2-6A60-879D-B0A8-8A7ED038946B}"/>
          </ac:spMkLst>
        </pc:spChg>
        <pc:spChg chg="del">
          <ac:chgData name="Megan Morrison" userId="a39271d66f689db8" providerId="LiveId" clId="{0CEAE1E0-AB0E-4C62-8571-D80FD7FA3AD2}" dt="2023-06-18T05:16:21.161" v="1179" actId="21"/>
          <ac:spMkLst>
            <pc:docMk/>
            <pc:sldMk cId="2945720386" sldId="408"/>
            <ac:spMk id="4" creationId="{88451CFF-5793-2AC5-BC1F-5A527D30D479}"/>
          </ac:spMkLst>
        </pc:spChg>
        <pc:spChg chg="add del mod">
          <ac:chgData name="Megan Morrison" userId="a39271d66f689db8" providerId="LiveId" clId="{0CEAE1E0-AB0E-4C62-8571-D80FD7FA3AD2}" dt="2023-06-18T05:16:42.170" v="1183" actId="21"/>
          <ac:spMkLst>
            <pc:docMk/>
            <pc:sldMk cId="2945720386" sldId="408"/>
            <ac:spMk id="5" creationId="{B40E2748-34E9-E324-C75A-A2AAC3F7ED32}"/>
          </ac:spMkLst>
        </pc:spChg>
        <pc:spChg chg="add mod">
          <ac:chgData name="Megan Morrison" userId="a39271d66f689db8" providerId="LiveId" clId="{0CEAE1E0-AB0E-4C62-8571-D80FD7FA3AD2}" dt="2023-06-18T13:48:45.769" v="2919" actId="1076"/>
          <ac:spMkLst>
            <pc:docMk/>
            <pc:sldMk cId="2945720386" sldId="408"/>
            <ac:spMk id="6" creationId="{6518714B-78C8-4ABE-8F7C-4C7770489B10}"/>
          </ac:spMkLst>
        </pc:spChg>
      </pc:sldChg>
      <pc:sldChg chg="addSp modSp new mod modAnim">
        <pc:chgData name="Megan Morrison" userId="a39271d66f689db8" providerId="LiveId" clId="{0CEAE1E0-AB0E-4C62-8571-D80FD7FA3AD2}" dt="2023-06-18T05:28:27.800" v="1332"/>
        <pc:sldMkLst>
          <pc:docMk/>
          <pc:sldMk cId="3886624645" sldId="409"/>
        </pc:sldMkLst>
        <pc:spChg chg="mod">
          <ac:chgData name="Megan Morrison" userId="a39271d66f689db8" providerId="LiveId" clId="{0CEAE1E0-AB0E-4C62-8571-D80FD7FA3AD2}" dt="2023-06-18T05:26:38.350" v="1297" actId="113"/>
          <ac:spMkLst>
            <pc:docMk/>
            <pc:sldMk cId="3886624645" sldId="409"/>
            <ac:spMk id="2" creationId="{7CC84DC6-EDFD-46D0-EEA8-B8D4E70F04BF}"/>
          </ac:spMkLst>
        </pc:spChg>
        <pc:spChg chg="mod">
          <ac:chgData name="Megan Morrison" userId="a39271d66f689db8" providerId="LiveId" clId="{0CEAE1E0-AB0E-4C62-8571-D80FD7FA3AD2}" dt="2023-06-18T05:26:54.672" v="1303" actId="14100"/>
          <ac:spMkLst>
            <pc:docMk/>
            <pc:sldMk cId="3886624645" sldId="409"/>
            <ac:spMk id="3" creationId="{BE011786-5BF4-0A82-3470-B5C2F38E43FD}"/>
          </ac:spMkLst>
        </pc:spChg>
        <pc:spChg chg="add mod">
          <ac:chgData name="Megan Morrison" userId="a39271d66f689db8" providerId="LiveId" clId="{0CEAE1E0-AB0E-4C62-8571-D80FD7FA3AD2}" dt="2023-06-18T05:28:25.003" v="1331" actId="207"/>
          <ac:spMkLst>
            <pc:docMk/>
            <pc:sldMk cId="3886624645" sldId="409"/>
            <ac:spMk id="4" creationId="{BAE7D417-C136-B88F-2CDA-EA1249670C41}"/>
          </ac:spMkLst>
        </pc:spChg>
      </pc:sldChg>
      <pc:sldChg chg="addSp modSp new mod modAnim">
        <pc:chgData name="Megan Morrison" userId="a39271d66f689db8" providerId="LiveId" clId="{0CEAE1E0-AB0E-4C62-8571-D80FD7FA3AD2}" dt="2023-06-18T13:39:32.980" v="2676"/>
        <pc:sldMkLst>
          <pc:docMk/>
          <pc:sldMk cId="1084074798" sldId="410"/>
        </pc:sldMkLst>
        <pc:spChg chg="mod">
          <ac:chgData name="Megan Morrison" userId="a39271d66f689db8" providerId="LiveId" clId="{0CEAE1E0-AB0E-4C62-8571-D80FD7FA3AD2}" dt="2023-06-18T05:33:37.847" v="1401" actId="20577"/>
          <ac:spMkLst>
            <pc:docMk/>
            <pc:sldMk cId="1084074798" sldId="410"/>
            <ac:spMk id="2" creationId="{FEB013F2-80DE-B84F-5C99-A11F0FF1CA39}"/>
          </ac:spMkLst>
        </pc:spChg>
        <pc:spChg chg="mod">
          <ac:chgData name="Megan Morrison" userId="a39271d66f689db8" providerId="LiveId" clId="{0CEAE1E0-AB0E-4C62-8571-D80FD7FA3AD2}" dt="2023-06-18T05:34:12.340" v="1417" actId="14100"/>
          <ac:spMkLst>
            <pc:docMk/>
            <pc:sldMk cId="1084074798" sldId="410"/>
            <ac:spMk id="3" creationId="{E6F0A9FA-6F46-6635-63D9-69A83FFCA184}"/>
          </ac:spMkLst>
        </pc:spChg>
        <pc:spChg chg="add mod">
          <ac:chgData name="Megan Morrison" userId="a39271d66f689db8" providerId="LiveId" clId="{0CEAE1E0-AB0E-4C62-8571-D80FD7FA3AD2}" dt="2023-06-18T13:39:28.654" v="2675" actId="207"/>
          <ac:spMkLst>
            <pc:docMk/>
            <pc:sldMk cId="1084074798" sldId="410"/>
            <ac:spMk id="4" creationId="{F18ADF26-E49A-B4B7-69DF-F14B6ACA4501}"/>
          </ac:spMkLst>
        </pc:spChg>
      </pc:sldChg>
      <pc:sldChg chg="addSp delSp modSp new mod delAnim modAnim">
        <pc:chgData name="Megan Morrison" userId="a39271d66f689db8" providerId="LiveId" clId="{0CEAE1E0-AB0E-4C62-8571-D80FD7FA3AD2}" dt="2023-06-18T13:41:36.147" v="2679" actId="115"/>
        <pc:sldMkLst>
          <pc:docMk/>
          <pc:sldMk cId="650906849" sldId="411"/>
        </pc:sldMkLst>
        <pc:spChg chg="mod">
          <ac:chgData name="Megan Morrison" userId="a39271d66f689db8" providerId="LiveId" clId="{0CEAE1E0-AB0E-4C62-8571-D80FD7FA3AD2}" dt="2023-06-18T05:36:24.956" v="1438" actId="20577"/>
          <ac:spMkLst>
            <pc:docMk/>
            <pc:sldMk cId="650906849" sldId="411"/>
            <ac:spMk id="2" creationId="{D307003D-2E9A-ECA3-5F29-8E96E547CD85}"/>
          </ac:spMkLst>
        </pc:spChg>
        <pc:spChg chg="mod">
          <ac:chgData name="Megan Morrison" userId="a39271d66f689db8" providerId="LiveId" clId="{0CEAE1E0-AB0E-4C62-8571-D80FD7FA3AD2}" dt="2023-06-18T13:41:36.147" v="2679" actId="115"/>
          <ac:spMkLst>
            <pc:docMk/>
            <pc:sldMk cId="650906849" sldId="411"/>
            <ac:spMk id="3" creationId="{07E4AF6D-4917-D383-2EE4-6C4988A9B837}"/>
          </ac:spMkLst>
        </pc:spChg>
        <pc:spChg chg="add del mod">
          <ac:chgData name="Megan Morrison" userId="a39271d66f689db8" providerId="LiveId" clId="{0CEAE1E0-AB0E-4C62-8571-D80FD7FA3AD2}" dt="2023-06-18T05:47:19.131" v="2022" actId="21"/>
          <ac:spMkLst>
            <pc:docMk/>
            <pc:sldMk cId="650906849" sldId="411"/>
            <ac:spMk id="4" creationId="{195C8DA9-D527-CFC9-2C6D-0345C71790A0}"/>
          </ac:spMkLst>
        </pc:spChg>
      </pc:sldChg>
      <pc:sldChg chg="addSp modSp new mod modAnim">
        <pc:chgData name="Megan Morrison" userId="a39271d66f689db8" providerId="LiveId" clId="{0CEAE1E0-AB0E-4C62-8571-D80FD7FA3AD2}" dt="2023-06-18T13:44:42.507" v="2775" actId="1035"/>
        <pc:sldMkLst>
          <pc:docMk/>
          <pc:sldMk cId="1107461922" sldId="412"/>
        </pc:sldMkLst>
        <pc:spChg chg="mod">
          <ac:chgData name="Megan Morrison" userId="a39271d66f689db8" providerId="LiveId" clId="{0CEAE1E0-AB0E-4C62-8571-D80FD7FA3AD2}" dt="2023-06-18T05:47:51.537" v="2034" actId="1035"/>
          <ac:spMkLst>
            <pc:docMk/>
            <pc:sldMk cId="1107461922" sldId="412"/>
            <ac:spMk id="2" creationId="{E345C3A2-409B-978C-412A-1A8ADF34EAD9}"/>
          </ac:spMkLst>
        </pc:spChg>
        <pc:spChg chg="mod">
          <ac:chgData name="Megan Morrison" userId="a39271d66f689db8" providerId="LiveId" clId="{0CEAE1E0-AB0E-4C62-8571-D80FD7FA3AD2}" dt="2023-06-18T13:43:55.247" v="2715" actId="6549"/>
          <ac:spMkLst>
            <pc:docMk/>
            <pc:sldMk cId="1107461922" sldId="412"/>
            <ac:spMk id="3" creationId="{F566C676-E85E-E8BA-307A-6B64E71F02AF}"/>
          </ac:spMkLst>
        </pc:spChg>
        <pc:spChg chg="add mod">
          <ac:chgData name="Megan Morrison" userId="a39271d66f689db8" providerId="LiveId" clId="{0CEAE1E0-AB0E-4C62-8571-D80FD7FA3AD2}" dt="2023-06-18T13:44:42.507" v="2775" actId="1035"/>
          <ac:spMkLst>
            <pc:docMk/>
            <pc:sldMk cId="1107461922" sldId="412"/>
            <ac:spMk id="4" creationId="{BEB6AD3D-790E-24B1-568A-4B6B54855050}"/>
          </ac:spMkLst>
        </pc:spChg>
      </pc:sldChg>
      <pc:sldChg chg="addSp modSp new mod modAnim">
        <pc:chgData name="Megan Morrison" userId="a39271d66f689db8" providerId="LiveId" clId="{0CEAE1E0-AB0E-4C62-8571-D80FD7FA3AD2}" dt="2023-06-18T13:45:52.308" v="2838" actId="20577"/>
        <pc:sldMkLst>
          <pc:docMk/>
          <pc:sldMk cId="4088512294" sldId="413"/>
        </pc:sldMkLst>
        <pc:spChg chg="mod">
          <ac:chgData name="Megan Morrison" userId="a39271d66f689db8" providerId="LiveId" clId="{0CEAE1E0-AB0E-4C62-8571-D80FD7FA3AD2}" dt="2023-06-18T05:57:31.105" v="2240" actId="113"/>
          <ac:spMkLst>
            <pc:docMk/>
            <pc:sldMk cId="4088512294" sldId="413"/>
            <ac:spMk id="2" creationId="{103FF580-C301-F2BE-B5AD-801047089BDB}"/>
          </ac:spMkLst>
        </pc:spChg>
        <pc:spChg chg="mod">
          <ac:chgData name="Megan Morrison" userId="a39271d66f689db8" providerId="LiveId" clId="{0CEAE1E0-AB0E-4C62-8571-D80FD7FA3AD2}" dt="2023-06-18T05:57:49.679" v="2248" actId="14100"/>
          <ac:spMkLst>
            <pc:docMk/>
            <pc:sldMk cId="4088512294" sldId="413"/>
            <ac:spMk id="3" creationId="{5DD99F76-2761-7408-A522-50CF7D836EA7}"/>
          </ac:spMkLst>
        </pc:spChg>
        <pc:spChg chg="add mod">
          <ac:chgData name="Megan Morrison" userId="a39271d66f689db8" providerId="LiveId" clId="{0CEAE1E0-AB0E-4C62-8571-D80FD7FA3AD2}" dt="2023-06-18T13:45:52.308" v="2838" actId="20577"/>
          <ac:spMkLst>
            <pc:docMk/>
            <pc:sldMk cId="4088512294" sldId="413"/>
            <ac:spMk id="4" creationId="{407DAB67-64AE-977D-71C5-C8713CCAFD36}"/>
          </ac:spMkLst>
        </pc:spChg>
      </pc:sldChg>
      <pc:sldChg chg="delSp modSp add mod delAnim">
        <pc:chgData name="Megan Morrison" userId="a39271d66f689db8" providerId="LiveId" clId="{0CEAE1E0-AB0E-4C62-8571-D80FD7FA3AD2}" dt="2023-06-18T05:58:08.391" v="2249" actId="21"/>
        <pc:sldMkLst>
          <pc:docMk/>
          <pc:sldMk cId="2460444188" sldId="414"/>
        </pc:sldMkLst>
        <pc:spChg chg="mod">
          <ac:chgData name="Megan Morrison" userId="a39271d66f689db8" providerId="LiveId" clId="{0CEAE1E0-AB0E-4C62-8571-D80FD7FA3AD2}" dt="2023-06-18T05:48:54.295" v="2041" actId="115"/>
          <ac:spMkLst>
            <pc:docMk/>
            <pc:sldMk cId="2460444188" sldId="414"/>
            <ac:spMk id="3" creationId="{5C5B01A2-6A60-879D-B0A8-8A7ED038946B}"/>
          </ac:spMkLst>
        </pc:spChg>
        <pc:spChg chg="del mod">
          <ac:chgData name="Megan Morrison" userId="a39271d66f689db8" providerId="LiveId" clId="{0CEAE1E0-AB0E-4C62-8571-D80FD7FA3AD2}" dt="2023-06-18T05:58:08.391" v="2249" actId="21"/>
          <ac:spMkLst>
            <pc:docMk/>
            <pc:sldMk cId="2460444188" sldId="414"/>
            <ac:spMk id="6" creationId="{6518714B-78C8-4ABE-8F7C-4C7770489B10}"/>
          </ac:spMkLst>
        </pc:spChg>
      </pc:sldChg>
      <pc:sldChg chg="addSp delSp modSp new mod">
        <pc:chgData name="Megan Morrison" userId="a39271d66f689db8" providerId="LiveId" clId="{0CEAE1E0-AB0E-4C62-8571-D80FD7FA3AD2}" dt="2023-06-18T13:31:47.554" v="2400" actId="14100"/>
        <pc:sldMkLst>
          <pc:docMk/>
          <pc:sldMk cId="2792652065" sldId="415"/>
        </pc:sldMkLst>
        <pc:spChg chg="del">
          <ac:chgData name="Megan Morrison" userId="a39271d66f689db8" providerId="LiveId" clId="{0CEAE1E0-AB0E-4C62-8571-D80FD7FA3AD2}" dt="2023-06-18T13:31:38.434" v="2397" actId="21"/>
          <ac:spMkLst>
            <pc:docMk/>
            <pc:sldMk cId="2792652065" sldId="415"/>
            <ac:spMk id="2" creationId="{6D8961F1-7D5E-D9D3-E3BD-7A83424D6E55}"/>
          </ac:spMkLst>
        </pc:spChg>
        <pc:spChg chg="del">
          <ac:chgData name="Megan Morrison" userId="a39271d66f689db8" providerId="LiveId" clId="{0CEAE1E0-AB0E-4C62-8571-D80FD7FA3AD2}" dt="2023-06-18T13:31:20.744" v="2392"/>
          <ac:spMkLst>
            <pc:docMk/>
            <pc:sldMk cId="2792652065" sldId="415"/>
            <ac:spMk id="3" creationId="{62843C44-7B5E-3119-04D2-31855A3F981D}"/>
          </ac:spMkLst>
        </pc:spChg>
        <pc:picChg chg="add mod">
          <ac:chgData name="Megan Morrison" userId="a39271d66f689db8" providerId="LiveId" clId="{0CEAE1E0-AB0E-4C62-8571-D80FD7FA3AD2}" dt="2023-06-18T13:31:47.554" v="2400" actId="14100"/>
          <ac:picMkLst>
            <pc:docMk/>
            <pc:sldMk cId="2792652065" sldId="415"/>
            <ac:picMk id="1026" creationId="{863CAEAA-7FAD-CFDE-0B5A-37CC1A1C59F4}"/>
          </ac:picMkLst>
        </pc:picChg>
      </pc:sldChg>
      <pc:sldChg chg="modSp new del mod">
        <pc:chgData name="Megan Morrison" userId="a39271d66f689db8" providerId="LiveId" clId="{0CEAE1E0-AB0E-4C62-8571-D80FD7FA3AD2}" dt="2023-06-18T13:46:27.454" v="2852" actId="2696"/>
        <pc:sldMkLst>
          <pc:docMk/>
          <pc:sldMk cId="2021630537" sldId="416"/>
        </pc:sldMkLst>
        <pc:spChg chg="mod">
          <ac:chgData name="Megan Morrison" userId="a39271d66f689db8" providerId="LiveId" clId="{0CEAE1E0-AB0E-4C62-8571-D80FD7FA3AD2}" dt="2023-06-18T13:45:59.334" v="2850" actId="20577"/>
          <ac:spMkLst>
            <pc:docMk/>
            <pc:sldMk cId="2021630537" sldId="416"/>
            <ac:spMk id="2" creationId="{BC6773A1-B4ED-4FEF-0521-646558161C2E}"/>
          </ac:spMkLst>
        </pc:spChg>
      </pc:sldChg>
      <pc:sldChg chg="addSp delSp modSp add mod modAnim">
        <pc:chgData name="Megan Morrison" userId="a39271d66f689db8" providerId="LiveId" clId="{0CEAE1E0-AB0E-4C62-8571-D80FD7FA3AD2}" dt="2023-06-18T13:48:34.777" v="2917" actId="1076"/>
        <pc:sldMkLst>
          <pc:docMk/>
          <pc:sldMk cId="477393610" sldId="417"/>
        </pc:sldMkLst>
        <pc:spChg chg="mod">
          <ac:chgData name="Megan Morrison" userId="a39271d66f689db8" providerId="LiveId" clId="{0CEAE1E0-AB0E-4C62-8571-D80FD7FA3AD2}" dt="2023-06-18T13:47:41.504" v="2867" actId="115"/>
          <ac:spMkLst>
            <pc:docMk/>
            <pc:sldMk cId="477393610" sldId="417"/>
            <ac:spMk id="3" creationId="{5C5B01A2-6A60-879D-B0A8-8A7ED038946B}"/>
          </ac:spMkLst>
        </pc:spChg>
        <pc:spChg chg="add del mod">
          <ac:chgData name="Megan Morrison" userId="a39271d66f689db8" providerId="LiveId" clId="{0CEAE1E0-AB0E-4C62-8571-D80FD7FA3AD2}" dt="2023-06-18T13:47:26.244" v="2864" actId="21"/>
          <ac:spMkLst>
            <pc:docMk/>
            <pc:sldMk cId="477393610" sldId="417"/>
            <ac:spMk id="4" creationId="{513D41D5-CADB-B1F3-747D-D069FF573E0B}"/>
          </ac:spMkLst>
        </pc:spChg>
        <pc:spChg chg="add mod">
          <ac:chgData name="Megan Morrison" userId="a39271d66f689db8" providerId="LiveId" clId="{0CEAE1E0-AB0E-4C62-8571-D80FD7FA3AD2}" dt="2023-06-18T13:48:34.777" v="2917" actId="1076"/>
          <ac:spMkLst>
            <pc:docMk/>
            <pc:sldMk cId="477393610" sldId="417"/>
            <ac:spMk id="5" creationId="{B6AE7462-1D3B-94D3-A3E6-133711804D79}"/>
          </ac:spMkLst>
        </pc:spChg>
      </pc:sldChg>
      <pc:sldChg chg="new ord">
        <pc:chgData name="Megan Morrison" userId="a39271d66f689db8" providerId="LiveId" clId="{0CEAE1E0-AB0E-4C62-8571-D80FD7FA3AD2}" dt="2023-06-18T13:51:21.689" v="2927"/>
        <pc:sldMkLst>
          <pc:docMk/>
          <pc:sldMk cId="3228393478" sldId="418"/>
        </pc:sldMkLst>
      </pc:sldChg>
      <pc:sldChg chg="new">
        <pc:chgData name="Megan Morrison" userId="a39271d66f689db8" providerId="LiveId" clId="{0CEAE1E0-AB0E-4C62-8571-D80FD7FA3AD2}" dt="2023-06-18T13:51:19.092" v="2925" actId="680"/>
        <pc:sldMkLst>
          <pc:docMk/>
          <pc:sldMk cId="4225403873" sldId="41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6/18/2023</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6/18/2023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6/18/2023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1%20John%205&amp;version=NKJV#fen-NKJV-30632b"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3B4C6-1C4E-FD4E-7FD0-52C02455C2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E0D1D9-379F-B530-4454-96C7DE620A9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28393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205A7-CF4C-9DB4-5ABE-59F6F9A52E5C}"/>
              </a:ext>
            </a:extLst>
          </p:cNvPr>
          <p:cNvSpPr>
            <a:spLocks noGrp="1"/>
          </p:cNvSpPr>
          <p:nvPr>
            <p:ph type="title"/>
          </p:nvPr>
        </p:nvSpPr>
        <p:spPr/>
        <p:txBody>
          <a:bodyPr/>
          <a:lstStyle/>
          <a:p>
            <a:r>
              <a:rPr lang="en-US" b="1" dirty="0"/>
              <a:t>John 14:15-17</a:t>
            </a:r>
          </a:p>
        </p:txBody>
      </p:sp>
      <p:sp>
        <p:nvSpPr>
          <p:cNvPr id="3" name="Content Placeholder 2">
            <a:extLst>
              <a:ext uri="{FF2B5EF4-FFF2-40B4-BE49-F238E27FC236}">
                <a16:creationId xmlns:a16="http://schemas.microsoft.com/office/drawing/2014/main" id="{42FC655D-E7A6-7A7E-69A8-B7A5BCEF0627}"/>
              </a:ext>
            </a:extLst>
          </p:cNvPr>
          <p:cNvSpPr>
            <a:spLocks noGrp="1"/>
          </p:cNvSpPr>
          <p:nvPr>
            <p:ph idx="1"/>
          </p:nvPr>
        </p:nvSpPr>
        <p:spPr>
          <a:xfrm>
            <a:off x="457200" y="1600200"/>
            <a:ext cx="8229600" cy="2667000"/>
          </a:xfrm>
        </p:spPr>
        <p:txBody>
          <a:bodyPr>
            <a:normAutofit/>
          </a:bodyPr>
          <a:lstStyle/>
          <a:p>
            <a:pPr marL="0" indent="0">
              <a:buNone/>
            </a:pPr>
            <a:r>
              <a:rPr lang="en-US" sz="2600" b="0" i="0" dirty="0">
                <a:solidFill>
                  <a:srgbClr val="000000"/>
                </a:solidFill>
                <a:effectLst/>
              </a:rPr>
              <a:t>“If you </a:t>
            </a:r>
            <a:r>
              <a:rPr lang="en-US" sz="2600" b="1" i="0" u="sng" dirty="0">
                <a:solidFill>
                  <a:srgbClr val="000000"/>
                </a:solidFill>
                <a:effectLst/>
              </a:rPr>
              <a:t>love</a:t>
            </a:r>
            <a:r>
              <a:rPr lang="en-US" sz="2600" b="0" i="0" dirty="0">
                <a:solidFill>
                  <a:srgbClr val="000000"/>
                </a:solidFill>
                <a:effectLst/>
              </a:rPr>
              <a:t> Me, </a:t>
            </a:r>
            <a:r>
              <a:rPr lang="en-US" sz="2600" b="1" i="0" u="sng" dirty="0">
                <a:solidFill>
                  <a:srgbClr val="000000"/>
                </a:solidFill>
                <a:effectLst/>
              </a:rPr>
              <a:t>keep My commandments</a:t>
            </a:r>
            <a:r>
              <a:rPr lang="en-US" sz="2600" b="0" i="0" dirty="0">
                <a:solidFill>
                  <a:srgbClr val="000000"/>
                </a:solidFill>
                <a:effectLst/>
              </a:rPr>
              <a:t>. </a:t>
            </a:r>
            <a:r>
              <a:rPr lang="en-US" sz="2600" b="1" i="0" baseline="30000" dirty="0">
                <a:solidFill>
                  <a:srgbClr val="000000"/>
                </a:solidFill>
                <a:effectLst/>
              </a:rPr>
              <a:t>16 </a:t>
            </a:r>
            <a:r>
              <a:rPr lang="en-US" sz="2600" b="0" i="0" dirty="0">
                <a:solidFill>
                  <a:srgbClr val="000000"/>
                </a:solidFill>
                <a:effectLst/>
              </a:rPr>
              <a:t>And I will pray the Father, and He will give you another Helper, that He may abide with you forever— </a:t>
            </a:r>
            <a:r>
              <a:rPr lang="en-US" sz="2600" b="1" i="0" baseline="30000" dirty="0">
                <a:solidFill>
                  <a:srgbClr val="000000"/>
                </a:solidFill>
                <a:effectLst/>
              </a:rPr>
              <a:t>17 </a:t>
            </a:r>
            <a:r>
              <a:rPr lang="en-US" sz="2600" b="0" i="0" dirty="0">
                <a:solidFill>
                  <a:srgbClr val="000000"/>
                </a:solidFill>
                <a:effectLst/>
              </a:rPr>
              <a:t>the </a:t>
            </a:r>
            <a:r>
              <a:rPr lang="en-US" sz="2600" b="1" i="0" u="sng" dirty="0">
                <a:solidFill>
                  <a:srgbClr val="000000"/>
                </a:solidFill>
                <a:effectLst/>
              </a:rPr>
              <a:t>Spirit of truth</a:t>
            </a:r>
            <a:r>
              <a:rPr lang="en-US" sz="2600" b="0" i="0" dirty="0">
                <a:solidFill>
                  <a:srgbClr val="000000"/>
                </a:solidFill>
                <a:effectLst/>
              </a:rPr>
              <a:t>, whom the world cannot receive, because it neither sees Him nor knows Him; but you know Him, for He dwells with you and will be in you.</a:t>
            </a:r>
            <a:endParaRPr lang="en-US" sz="2600" b="1" dirty="0"/>
          </a:p>
        </p:txBody>
      </p:sp>
      <p:sp>
        <p:nvSpPr>
          <p:cNvPr id="4" name="TextBox 3">
            <a:extLst>
              <a:ext uri="{FF2B5EF4-FFF2-40B4-BE49-F238E27FC236}">
                <a16:creationId xmlns:a16="http://schemas.microsoft.com/office/drawing/2014/main" id="{2A8D5D17-A3BA-2E82-1323-0BB95F784693}"/>
              </a:ext>
            </a:extLst>
          </p:cNvPr>
          <p:cNvSpPr txBox="1"/>
          <p:nvPr/>
        </p:nvSpPr>
        <p:spPr>
          <a:xfrm>
            <a:off x="2895600" y="4678740"/>
            <a:ext cx="2971800" cy="1569660"/>
          </a:xfrm>
          <a:prstGeom prst="rect">
            <a:avLst/>
          </a:prstGeom>
          <a:solidFill>
            <a:schemeClr val="tx2">
              <a:lumMod val="40000"/>
              <a:lumOff val="60000"/>
            </a:schemeClr>
          </a:solidFill>
        </p:spPr>
        <p:txBody>
          <a:bodyPr wrap="square" rtlCol="0">
            <a:spAutoFit/>
          </a:bodyPr>
          <a:lstStyle/>
          <a:p>
            <a:r>
              <a:rPr lang="en-US" sz="3200" u="sng" dirty="0"/>
              <a:t>John’s Fugue</a:t>
            </a:r>
          </a:p>
          <a:p>
            <a:pPr marL="342900" indent="-342900">
              <a:buAutoNum type="arabicPeriod"/>
            </a:pPr>
            <a:r>
              <a:rPr lang="en-US" sz="3200" dirty="0"/>
              <a:t>Love</a:t>
            </a:r>
          </a:p>
          <a:p>
            <a:pPr marL="342900" indent="-342900">
              <a:buAutoNum type="arabicPeriod"/>
            </a:pPr>
            <a:r>
              <a:rPr lang="en-US" sz="3200" dirty="0"/>
              <a:t>Truth</a:t>
            </a:r>
          </a:p>
        </p:txBody>
      </p:sp>
    </p:spTree>
    <p:extLst>
      <p:ext uri="{BB962C8B-B14F-4D97-AF65-F5344CB8AC3E}">
        <p14:creationId xmlns:p14="http://schemas.microsoft.com/office/powerpoint/2010/main" val="419095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FA87033-D81D-E364-DE1A-42DA99516C72}"/>
              </a:ext>
            </a:extLst>
          </p:cNvPr>
          <p:cNvSpPr>
            <a:spLocks noGrp="1"/>
          </p:cNvSpPr>
          <p:nvPr>
            <p:ph type="title"/>
          </p:nvPr>
        </p:nvSpPr>
        <p:spPr/>
        <p:txBody>
          <a:bodyPr/>
          <a:lstStyle/>
          <a:p>
            <a:r>
              <a:rPr lang="en-US" b="1" dirty="0"/>
              <a:t>Truth and Love</a:t>
            </a:r>
          </a:p>
        </p:txBody>
      </p:sp>
      <p:sp>
        <p:nvSpPr>
          <p:cNvPr id="8" name="Content Placeholder 7">
            <a:extLst>
              <a:ext uri="{FF2B5EF4-FFF2-40B4-BE49-F238E27FC236}">
                <a16:creationId xmlns:a16="http://schemas.microsoft.com/office/drawing/2014/main" id="{DB35A689-4DF3-37D1-59BE-1FC752B744BD}"/>
              </a:ext>
            </a:extLst>
          </p:cNvPr>
          <p:cNvSpPr>
            <a:spLocks noGrp="1"/>
          </p:cNvSpPr>
          <p:nvPr>
            <p:ph idx="1"/>
          </p:nvPr>
        </p:nvSpPr>
        <p:spPr>
          <a:xfrm>
            <a:off x="628650" y="2226469"/>
            <a:ext cx="7886700" cy="2256766"/>
          </a:xfrm>
        </p:spPr>
        <p:txBody>
          <a:bodyPr>
            <a:normAutofit lnSpcReduction="10000"/>
          </a:bodyPr>
          <a:lstStyle/>
          <a:p>
            <a:r>
              <a:rPr lang="en-US" sz="2700" dirty="0"/>
              <a:t>If our message has </a:t>
            </a:r>
            <a:r>
              <a:rPr lang="en-US" sz="2700" b="1" dirty="0"/>
              <a:t>TRUTH</a:t>
            </a:r>
            <a:r>
              <a:rPr lang="en-US" sz="2700" dirty="0"/>
              <a:t> without </a:t>
            </a:r>
            <a:r>
              <a:rPr lang="en-US" sz="2700" b="1" dirty="0"/>
              <a:t>LOVE</a:t>
            </a:r>
            <a:r>
              <a:rPr lang="en-US" sz="2700" dirty="0"/>
              <a:t>, this is known as </a:t>
            </a:r>
            <a:r>
              <a:rPr lang="en-US" sz="2700" b="1" u="sng" dirty="0">
                <a:solidFill>
                  <a:srgbClr val="C00000"/>
                </a:solidFill>
              </a:rPr>
              <a:t>LEGALISM</a:t>
            </a:r>
            <a:r>
              <a:rPr lang="en-US" sz="2700" dirty="0">
                <a:solidFill>
                  <a:schemeClr val="accent4">
                    <a:lumMod val="75000"/>
                  </a:schemeClr>
                </a:solidFill>
              </a:rPr>
              <a:t>.</a:t>
            </a:r>
          </a:p>
          <a:p>
            <a:pPr marL="0" indent="0">
              <a:buNone/>
            </a:pPr>
            <a:endParaRPr lang="en-US" sz="2700" dirty="0"/>
          </a:p>
          <a:p>
            <a:r>
              <a:rPr lang="en-US" sz="2700" dirty="0"/>
              <a:t>If our message has </a:t>
            </a:r>
            <a:r>
              <a:rPr lang="en-US" sz="2700" b="1" dirty="0"/>
              <a:t>LOVE</a:t>
            </a:r>
            <a:r>
              <a:rPr lang="en-US" sz="2700" dirty="0"/>
              <a:t> without </a:t>
            </a:r>
            <a:r>
              <a:rPr lang="en-US" sz="2700" b="1" dirty="0"/>
              <a:t>TRUTH</a:t>
            </a:r>
            <a:r>
              <a:rPr lang="en-US" sz="2700" dirty="0"/>
              <a:t>, this is known as </a:t>
            </a:r>
            <a:r>
              <a:rPr lang="en-US" sz="2700" b="1" u="sng" dirty="0">
                <a:solidFill>
                  <a:srgbClr val="0070C0"/>
                </a:solidFill>
              </a:rPr>
              <a:t>LIBERALISM</a:t>
            </a:r>
            <a:r>
              <a:rPr lang="en-US" sz="2700" dirty="0"/>
              <a:t>.</a:t>
            </a:r>
          </a:p>
        </p:txBody>
      </p:sp>
      <p:grpSp>
        <p:nvGrpSpPr>
          <p:cNvPr id="13" name="Group 12">
            <a:extLst>
              <a:ext uri="{FF2B5EF4-FFF2-40B4-BE49-F238E27FC236}">
                <a16:creationId xmlns:a16="http://schemas.microsoft.com/office/drawing/2014/main" id="{FD897C5B-A23E-791B-D12D-C4334B3EAF18}"/>
              </a:ext>
            </a:extLst>
          </p:cNvPr>
          <p:cNvGrpSpPr/>
          <p:nvPr/>
        </p:nvGrpSpPr>
        <p:grpSpPr>
          <a:xfrm>
            <a:off x="76200" y="4724400"/>
            <a:ext cx="8836678" cy="480697"/>
            <a:chOff x="422083" y="5078380"/>
            <a:chExt cx="10786532" cy="640929"/>
          </a:xfrm>
          <a:solidFill>
            <a:schemeClr val="bg1"/>
          </a:solidFill>
        </p:grpSpPr>
        <p:cxnSp>
          <p:nvCxnSpPr>
            <p:cNvPr id="10" name="Straight Arrow Connector 9">
              <a:extLst>
                <a:ext uri="{FF2B5EF4-FFF2-40B4-BE49-F238E27FC236}">
                  <a16:creationId xmlns:a16="http://schemas.microsoft.com/office/drawing/2014/main" id="{F4AFBF24-CAE7-6AB4-D117-AFA3711B633D}"/>
                </a:ext>
              </a:extLst>
            </p:cNvPr>
            <p:cNvCxnSpPr/>
            <p:nvPr/>
          </p:nvCxnSpPr>
          <p:spPr>
            <a:xfrm>
              <a:off x="1216325" y="5719309"/>
              <a:ext cx="9333781" cy="0"/>
            </a:xfrm>
            <a:prstGeom prst="straightConnector1">
              <a:avLst/>
            </a:prstGeom>
            <a:grpFill/>
            <a:ln w="381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9415B47-3A8A-03EC-DE4F-582F7BEC0680}"/>
                </a:ext>
              </a:extLst>
            </p:cNvPr>
            <p:cNvSpPr txBox="1"/>
            <p:nvPr/>
          </p:nvSpPr>
          <p:spPr>
            <a:xfrm>
              <a:off x="422083" y="5078380"/>
              <a:ext cx="1659936" cy="400109"/>
            </a:xfrm>
            <a:prstGeom prst="rect">
              <a:avLst/>
            </a:prstGeom>
            <a:grpFill/>
          </p:spPr>
          <p:txBody>
            <a:bodyPr wrap="square" rtlCol="0">
              <a:spAutoFit/>
            </a:bodyPr>
            <a:lstStyle/>
            <a:p>
              <a:r>
                <a:rPr lang="en-US" sz="1350" b="1" dirty="0">
                  <a:solidFill>
                    <a:schemeClr val="accent6">
                      <a:lumMod val="75000"/>
                    </a:schemeClr>
                  </a:solidFill>
                </a:rPr>
                <a:t>LIBERALISM</a:t>
              </a:r>
              <a:endParaRPr lang="en-US" sz="1350" dirty="0">
                <a:solidFill>
                  <a:schemeClr val="accent6">
                    <a:lumMod val="75000"/>
                  </a:schemeClr>
                </a:solidFill>
              </a:endParaRPr>
            </a:p>
          </p:txBody>
        </p:sp>
        <p:sp>
          <p:nvSpPr>
            <p:cNvPr id="12" name="TextBox 11">
              <a:extLst>
                <a:ext uri="{FF2B5EF4-FFF2-40B4-BE49-F238E27FC236}">
                  <a16:creationId xmlns:a16="http://schemas.microsoft.com/office/drawing/2014/main" id="{736506B4-A963-D6CB-DB45-06D1A0858FAB}"/>
                </a:ext>
              </a:extLst>
            </p:cNvPr>
            <p:cNvSpPr txBox="1"/>
            <p:nvPr/>
          </p:nvSpPr>
          <p:spPr>
            <a:xfrm>
              <a:off x="9828388" y="5078380"/>
              <a:ext cx="1380227" cy="400109"/>
            </a:xfrm>
            <a:prstGeom prst="rect">
              <a:avLst/>
            </a:prstGeom>
            <a:grpFill/>
          </p:spPr>
          <p:txBody>
            <a:bodyPr wrap="square" rtlCol="0">
              <a:spAutoFit/>
            </a:bodyPr>
            <a:lstStyle/>
            <a:p>
              <a:r>
                <a:rPr lang="en-US" sz="1350" b="1" dirty="0">
                  <a:solidFill>
                    <a:schemeClr val="accent4">
                      <a:lumMod val="75000"/>
                    </a:schemeClr>
                  </a:solidFill>
                </a:rPr>
                <a:t>LEGALISM</a:t>
              </a:r>
              <a:endParaRPr lang="en-US" sz="1350" dirty="0">
                <a:solidFill>
                  <a:schemeClr val="accent4">
                    <a:lumMod val="75000"/>
                  </a:schemeClr>
                </a:solidFill>
              </a:endParaRPr>
            </a:p>
          </p:txBody>
        </p:sp>
      </p:grpSp>
    </p:spTree>
    <p:extLst>
      <p:ext uri="{BB962C8B-B14F-4D97-AF65-F5344CB8AC3E}">
        <p14:creationId xmlns:p14="http://schemas.microsoft.com/office/powerpoint/2010/main" val="312355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s Liberalism Good for Religions? - YouTube">
            <a:extLst>
              <a:ext uri="{FF2B5EF4-FFF2-40B4-BE49-F238E27FC236}">
                <a16:creationId xmlns:a16="http://schemas.microsoft.com/office/drawing/2014/main" id="{FE181DEF-A26C-9963-FE11-EEBECE3918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9150" y="54864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odern liberalism as a Despotic Religion – Catholic World Report">
            <a:extLst>
              <a:ext uri="{FF2B5EF4-FFF2-40B4-BE49-F238E27FC236}">
                <a16:creationId xmlns:a16="http://schemas.microsoft.com/office/drawing/2014/main" id="{C35B2879-EA91-E1BB-E36F-0094C28A43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112" y="2306230"/>
            <a:ext cx="1885950" cy="24193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he Christian Right Is Helping Drive Liberals Away From Religion |  FiveThirtyEight">
            <a:extLst>
              <a:ext uri="{FF2B5EF4-FFF2-40B4-BE49-F238E27FC236}">
                <a16:creationId xmlns:a16="http://schemas.microsoft.com/office/drawing/2014/main" id="{64C5E2FF-5562-E252-0F96-2E66EDC98A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760820"/>
            <a:ext cx="4505325" cy="396476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Religious Legalism: Effects and Cure, Part I | VirtueOnline – The Voice for  Global Orthodox Anglicanism">
            <a:extLst>
              <a:ext uri="{FF2B5EF4-FFF2-40B4-BE49-F238E27FC236}">
                <a16:creationId xmlns:a16="http://schemas.microsoft.com/office/drawing/2014/main" id="{343F31AA-AD94-437E-E38D-1601006BB47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599" y="5029199"/>
            <a:ext cx="2990850" cy="153352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Amazon.com: Silent Killers of Faith: Overcoming Legalism and Performance  Based Religion: 9780768429572: Crosby, Stephen: Books">
            <a:extLst>
              <a:ext uri="{FF2B5EF4-FFF2-40B4-BE49-F238E27FC236}">
                <a16:creationId xmlns:a16="http://schemas.microsoft.com/office/drawing/2014/main" id="{E08CB5E7-B94D-6A31-2A1F-ACF5898C7E0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9325" y="2895600"/>
            <a:ext cx="1743075" cy="26193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C177F15-EBF0-928F-BD11-AF7C396F3F8E}"/>
              </a:ext>
            </a:extLst>
          </p:cNvPr>
          <p:cNvSpPr txBox="1"/>
          <p:nvPr/>
        </p:nvSpPr>
        <p:spPr>
          <a:xfrm>
            <a:off x="304800" y="5638800"/>
            <a:ext cx="3124200" cy="369332"/>
          </a:xfrm>
          <a:prstGeom prst="rect">
            <a:avLst/>
          </a:prstGeom>
          <a:solidFill>
            <a:srgbClr val="FFC000"/>
          </a:solidFill>
        </p:spPr>
        <p:txBody>
          <a:bodyPr wrap="square" rtlCol="0">
            <a:spAutoFit/>
          </a:bodyPr>
          <a:lstStyle/>
          <a:p>
            <a:r>
              <a:rPr lang="en-US" dirty="0"/>
              <a:t>Methodist:  UMC or Global?</a:t>
            </a:r>
            <a:r>
              <a:rPr lang="en-US" dirty="0">
                <a:sym typeface="Wingdings" panose="05000000000000000000" pitchFamily="2" charset="2"/>
              </a:rPr>
              <a:t> </a:t>
            </a:r>
            <a:endParaRPr lang="en-US" dirty="0"/>
          </a:p>
        </p:txBody>
      </p:sp>
      <p:sp>
        <p:nvSpPr>
          <p:cNvPr id="3" name="TextBox 2">
            <a:extLst>
              <a:ext uri="{FF2B5EF4-FFF2-40B4-BE49-F238E27FC236}">
                <a16:creationId xmlns:a16="http://schemas.microsoft.com/office/drawing/2014/main" id="{EF33DB0B-9241-9B05-A69E-DDFA84639BCB}"/>
              </a:ext>
            </a:extLst>
          </p:cNvPr>
          <p:cNvSpPr txBox="1"/>
          <p:nvPr/>
        </p:nvSpPr>
        <p:spPr>
          <a:xfrm>
            <a:off x="304800" y="6122194"/>
            <a:ext cx="3200400" cy="369332"/>
          </a:xfrm>
          <a:prstGeom prst="rect">
            <a:avLst/>
          </a:prstGeom>
          <a:solidFill>
            <a:schemeClr val="accent1"/>
          </a:solidFill>
        </p:spPr>
        <p:txBody>
          <a:bodyPr wrap="square" rtlCol="0">
            <a:spAutoFit/>
          </a:bodyPr>
          <a:lstStyle/>
          <a:p>
            <a:r>
              <a:rPr lang="en-US" dirty="0"/>
              <a:t>SBC Convention:  6/13/23</a:t>
            </a:r>
          </a:p>
        </p:txBody>
      </p:sp>
    </p:spTree>
    <p:extLst>
      <p:ext uri="{BB962C8B-B14F-4D97-AF65-F5344CB8AC3E}">
        <p14:creationId xmlns:p14="http://schemas.microsoft.com/office/powerpoint/2010/main" val="702788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7356-ADC1-D503-CA85-EA1863068539}"/>
              </a:ext>
            </a:extLst>
          </p:cNvPr>
          <p:cNvSpPr>
            <a:spLocks noGrp="1"/>
          </p:cNvSpPr>
          <p:nvPr>
            <p:ph type="title"/>
          </p:nvPr>
        </p:nvSpPr>
        <p:spPr/>
        <p:txBody>
          <a:bodyPr/>
          <a:lstStyle/>
          <a:p>
            <a:r>
              <a:rPr lang="en-US" b="1" dirty="0"/>
              <a:t>1 John 5:7-8</a:t>
            </a:r>
          </a:p>
        </p:txBody>
      </p:sp>
      <p:sp>
        <p:nvSpPr>
          <p:cNvPr id="3" name="Content Placeholder 2">
            <a:extLst>
              <a:ext uri="{FF2B5EF4-FFF2-40B4-BE49-F238E27FC236}">
                <a16:creationId xmlns:a16="http://schemas.microsoft.com/office/drawing/2014/main" id="{5C5B01A2-6A60-879D-B0A8-8A7ED038946B}"/>
              </a:ext>
            </a:extLst>
          </p:cNvPr>
          <p:cNvSpPr>
            <a:spLocks noGrp="1"/>
          </p:cNvSpPr>
          <p:nvPr>
            <p:ph idx="1"/>
          </p:nvPr>
        </p:nvSpPr>
        <p:spPr>
          <a:xfrm>
            <a:off x="457200" y="1600200"/>
            <a:ext cx="8229600" cy="2057400"/>
          </a:xfrm>
        </p:spPr>
        <p:txBody>
          <a:bodyPr/>
          <a:lstStyle/>
          <a:p>
            <a:pPr marL="0" indent="0">
              <a:buNone/>
            </a:pPr>
            <a:r>
              <a:rPr lang="en-US" sz="2800" b="0" i="0" dirty="0">
                <a:solidFill>
                  <a:srgbClr val="000000"/>
                </a:solidFill>
                <a:effectLst/>
              </a:rPr>
              <a:t>And the Spirit is the witness, because the Spirit is the truth. </a:t>
            </a:r>
            <a:r>
              <a:rPr lang="en-US" sz="2800" b="1" i="0" baseline="30000" dirty="0">
                <a:solidFill>
                  <a:srgbClr val="000000"/>
                </a:solidFill>
                <a:effectLst/>
              </a:rPr>
              <a:t>8 </a:t>
            </a:r>
            <a:r>
              <a:rPr lang="en-US" sz="2800" b="0" i="0" dirty="0">
                <a:solidFill>
                  <a:srgbClr val="000000"/>
                </a:solidFill>
                <a:effectLst/>
              </a:rPr>
              <a:t>There are </a:t>
            </a:r>
            <a:r>
              <a:rPr lang="en-US" sz="2800" b="1" i="0" u="sng" dirty="0">
                <a:solidFill>
                  <a:srgbClr val="000000"/>
                </a:solidFill>
                <a:effectLst/>
              </a:rPr>
              <a:t>three witnesses</a:t>
            </a:r>
            <a:r>
              <a:rPr lang="en-US" sz="2800" b="0" i="0" dirty="0">
                <a:solidFill>
                  <a:srgbClr val="000000"/>
                </a:solidFill>
                <a:effectLst/>
              </a:rPr>
              <a:t>, the Spirit, the water, and the blood; and these three agree. (RSV)</a:t>
            </a:r>
            <a:endParaRPr lang="en-US" sz="2800" dirty="0"/>
          </a:p>
        </p:txBody>
      </p:sp>
    </p:spTree>
    <p:extLst>
      <p:ext uri="{BB962C8B-B14F-4D97-AF65-F5344CB8AC3E}">
        <p14:creationId xmlns:p14="http://schemas.microsoft.com/office/powerpoint/2010/main" val="111697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12CFB-3293-160A-5CBB-DB3405F485B4}"/>
              </a:ext>
            </a:extLst>
          </p:cNvPr>
          <p:cNvSpPr>
            <a:spLocks noGrp="1"/>
          </p:cNvSpPr>
          <p:nvPr>
            <p:ph type="title"/>
          </p:nvPr>
        </p:nvSpPr>
        <p:spPr/>
        <p:txBody>
          <a:bodyPr/>
          <a:lstStyle/>
          <a:p>
            <a:r>
              <a:rPr lang="en-US" b="1" dirty="0"/>
              <a:t>Witness</a:t>
            </a:r>
          </a:p>
        </p:txBody>
      </p:sp>
      <p:sp>
        <p:nvSpPr>
          <p:cNvPr id="3" name="Content Placeholder 2">
            <a:extLst>
              <a:ext uri="{FF2B5EF4-FFF2-40B4-BE49-F238E27FC236}">
                <a16:creationId xmlns:a16="http://schemas.microsoft.com/office/drawing/2014/main" id="{20C57B8A-46DF-9F08-35C2-874DDC14F96C}"/>
              </a:ext>
            </a:extLst>
          </p:cNvPr>
          <p:cNvSpPr>
            <a:spLocks noGrp="1"/>
          </p:cNvSpPr>
          <p:nvPr>
            <p:ph idx="1"/>
          </p:nvPr>
        </p:nvSpPr>
        <p:spPr>
          <a:xfrm>
            <a:off x="457200" y="1600200"/>
            <a:ext cx="8229600" cy="838200"/>
          </a:xfrm>
        </p:spPr>
        <p:txBody>
          <a:bodyPr/>
          <a:lstStyle/>
          <a:p>
            <a:r>
              <a:rPr lang="en-US" dirty="0"/>
              <a:t>It is a Biblical concept to need 2 or 3 witnesses in order to prove adequate testimony.</a:t>
            </a:r>
          </a:p>
        </p:txBody>
      </p:sp>
      <p:sp>
        <p:nvSpPr>
          <p:cNvPr id="4" name="TextBox 3">
            <a:extLst>
              <a:ext uri="{FF2B5EF4-FFF2-40B4-BE49-F238E27FC236}">
                <a16:creationId xmlns:a16="http://schemas.microsoft.com/office/drawing/2014/main" id="{A72733BF-9FD6-001B-96A8-FE63E6257469}"/>
              </a:ext>
            </a:extLst>
          </p:cNvPr>
          <p:cNvSpPr txBox="1"/>
          <p:nvPr/>
        </p:nvSpPr>
        <p:spPr>
          <a:xfrm>
            <a:off x="533400" y="2743200"/>
            <a:ext cx="8001000" cy="1569660"/>
          </a:xfrm>
          <a:prstGeom prst="rect">
            <a:avLst/>
          </a:prstGeom>
          <a:solidFill>
            <a:schemeClr val="accent4">
              <a:lumMod val="20000"/>
              <a:lumOff val="80000"/>
            </a:schemeClr>
          </a:solidFill>
        </p:spPr>
        <p:txBody>
          <a:bodyPr wrap="square" rtlCol="0">
            <a:spAutoFit/>
          </a:bodyPr>
          <a:lstStyle/>
          <a:p>
            <a:r>
              <a:rPr lang="en-US" sz="2400" b="1" dirty="0"/>
              <a:t>(Deuteronomy 17:6)</a:t>
            </a:r>
          </a:p>
          <a:p>
            <a:r>
              <a:rPr lang="en-US" sz="2400" b="0" i="0" dirty="0">
                <a:solidFill>
                  <a:srgbClr val="000000"/>
                </a:solidFill>
                <a:effectLst/>
              </a:rPr>
              <a:t>Whoever is deserving of death shall be put to death on the testimony of two or three witnesses; he shall not be put to death on the testimony of one witness. </a:t>
            </a:r>
            <a:endParaRPr lang="en-US" sz="2400" dirty="0"/>
          </a:p>
        </p:txBody>
      </p:sp>
      <p:sp>
        <p:nvSpPr>
          <p:cNvPr id="5" name="TextBox 4">
            <a:extLst>
              <a:ext uri="{FF2B5EF4-FFF2-40B4-BE49-F238E27FC236}">
                <a16:creationId xmlns:a16="http://schemas.microsoft.com/office/drawing/2014/main" id="{5A618E74-17C5-CC38-229E-B0AD7463E7EB}"/>
              </a:ext>
            </a:extLst>
          </p:cNvPr>
          <p:cNvSpPr txBox="1"/>
          <p:nvPr/>
        </p:nvSpPr>
        <p:spPr>
          <a:xfrm>
            <a:off x="533400" y="4617600"/>
            <a:ext cx="8001000" cy="1569660"/>
          </a:xfrm>
          <a:prstGeom prst="rect">
            <a:avLst/>
          </a:prstGeom>
          <a:solidFill>
            <a:schemeClr val="accent6">
              <a:lumMod val="20000"/>
              <a:lumOff val="80000"/>
            </a:schemeClr>
          </a:solidFill>
        </p:spPr>
        <p:txBody>
          <a:bodyPr wrap="square" rtlCol="0">
            <a:spAutoFit/>
          </a:bodyPr>
          <a:lstStyle/>
          <a:p>
            <a:r>
              <a:rPr lang="en-US" sz="2400" b="1" dirty="0"/>
              <a:t>(Matthew 18:16)</a:t>
            </a:r>
          </a:p>
          <a:p>
            <a:r>
              <a:rPr lang="en-US" sz="2400" dirty="0"/>
              <a:t>But if he will not hear, take with you one or two more, that ‘by the mouth of two or three witnesses every word may be established.’</a:t>
            </a:r>
            <a:endParaRPr lang="en-US" sz="2400" b="1" dirty="0"/>
          </a:p>
        </p:txBody>
      </p:sp>
    </p:spTree>
    <p:extLst>
      <p:ext uri="{BB962C8B-B14F-4D97-AF65-F5344CB8AC3E}">
        <p14:creationId xmlns:p14="http://schemas.microsoft.com/office/powerpoint/2010/main" val="317468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847A3-A7E2-749A-F1EC-36F7D1A5AA64}"/>
              </a:ext>
            </a:extLst>
          </p:cNvPr>
          <p:cNvSpPr>
            <a:spLocks noGrp="1"/>
          </p:cNvSpPr>
          <p:nvPr>
            <p:ph type="title"/>
          </p:nvPr>
        </p:nvSpPr>
        <p:spPr/>
        <p:txBody>
          <a:bodyPr/>
          <a:lstStyle/>
          <a:p>
            <a:r>
              <a:rPr lang="en-US" b="1" dirty="0"/>
              <a:t>Hebrews 10:28-29</a:t>
            </a:r>
          </a:p>
        </p:txBody>
      </p:sp>
      <p:sp>
        <p:nvSpPr>
          <p:cNvPr id="3" name="Content Placeholder 2">
            <a:extLst>
              <a:ext uri="{FF2B5EF4-FFF2-40B4-BE49-F238E27FC236}">
                <a16:creationId xmlns:a16="http://schemas.microsoft.com/office/drawing/2014/main" id="{0D40ED76-01EF-038C-626C-A43CFAD04E9B}"/>
              </a:ext>
            </a:extLst>
          </p:cNvPr>
          <p:cNvSpPr>
            <a:spLocks noGrp="1"/>
          </p:cNvSpPr>
          <p:nvPr>
            <p:ph idx="1"/>
          </p:nvPr>
        </p:nvSpPr>
        <p:spPr>
          <a:xfrm>
            <a:off x="457200" y="1600200"/>
            <a:ext cx="8229600" cy="2819400"/>
          </a:xfrm>
        </p:spPr>
        <p:txBody>
          <a:bodyPr>
            <a:normAutofit/>
          </a:bodyPr>
          <a:lstStyle/>
          <a:p>
            <a:pPr marL="0" indent="0">
              <a:buNone/>
            </a:pPr>
            <a:r>
              <a:rPr lang="en-US" b="0" i="0" dirty="0">
                <a:solidFill>
                  <a:srgbClr val="000000"/>
                </a:solidFill>
                <a:effectLst/>
              </a:rPr>
              <a:t>Anyone who has rejected Moses’ law dies without mercy on </a:t>
            </a:r>
            <a:r>
              <a:rPr lang="en-US" b="0" i="1" dirty="0">
                <a:solidFill>
                  <a:srgbClr val="000000"/>
                </a:solidFill>
                <a:effectLst/>
              </a:rPr>
              <a:t>the testimony of</a:t>
            </a:r>
            <a:r>
              <a:rPr lang="en-US" b="0" i="0" dirty="0">
                <a:solidFill>
                  <a:srgbClr val="000000"/>
                </a:solidFill>
                <a:effectLst/>
              </a:rPr>
              <a:t> two or three witnesses. </a:t>
            </a:r>
            <a:r>
              <a:rPr lang="en-US" b="1" i="0" baseline="30000" dirty="0">
                <a:solidFill>
                  <a:srgbClr val="000000"/>
                </a:solidFill>
                <a:effectLst/>
              </a:rPr>
              <a:t>29 </a:t>
            </a:r>
            <a:r>
              <a:rPr lang="en-US" b="0" i="0" dirty="0">
                <a:solidFill>
                  <a:srgbClr val="000000"/>
                </a:solidFill>
                <a:effectLst/>
              </a:rPr>
              <a:t>Of how much worse punishment, do you suppose, will he be thought worthy who has trampled the Son of God underfoot, counted the blood of the covenant by which he was sanctified a common thing, and insulted the Spirit of grace?</a:t>
            </a:r>
            <a:endParaRPr lang="en-US" dirty="0"/>
          </a:p>
        </p:txBody>
      </p:sp>
      <p:sp>
        <p:nvSpPr>
          <p:cNvPr id="4" name="TextBox 3">
            <a:extLst>
              <a:ext uri="{FF2B5EF4-FFF2-40B4-BE49-F238E27FC236}">
                <a16:creationId xmlns:a16="http://schemas.microsoft.com/office/drawing/2014/main" id="{B4D1F587-CE11-5811-8444-C743FB0631A8}"/>
              </a:ext>
            </a:extLst>
          </p:cNvPr>
          <p:cNvSpPr txBox="1"/>
          <p:nvPr/>
        </p:nvSpPr>
        <p:spPr>
          <a:xfrm>
            <a:off x="1981200" y="4495800"/>
            <a:ext cx="4800600" cy="1692771"/>
          </a:xfrm>
          <a:prstGeom prst="rect">
            <a:avLst/>
          </a:prstGeom>
          <a:solidFill>
            <a:schemeClr val="accent4">
              <a:lumMod val="20000"/>
              <a:lumOff val="80000"/>
            </a:schemeClr>
          </a:solidFill>
        </p:spPr>
        <p:txBody>
          <a:bodyPr wrap="square" rtlCol="0">
            <a:spAutoFit/>
          </a:bodyPr>
          <a:lstStyle/>
          <a:p>
            <a:r>
              <a:rPr lang="en-US" sz="2600" b="1" u="sng" dirty="0"/>
              <a:t>3 Witnesses of Law of Christ</a:t>
            </a:r>
            <a:r>
              <a:rPr lang="en-US" sz="2600" dirty="0"/>
              <a:t>:</a:t>
            </a:r>
          </a:p>
          <a:p>
            <a:pPr marL="514350" indent="-514350">
              <a:buAutoNum type="arabicParenR"/>
            </a:pPr>
            <a:r>
              <a:rPr lang="en-US" sz="2600" dirty="0"/>
              <a:t>Son of God  </a:t>
            </a:r>
          </a:p>
          <a:p>
            <a:pPr marL="514350" indent="-514350">
              <a:buAutoNum type="arabicParenR"/>
            </a:pPr>
            <a:r>
              <a:rPr lang="en-US" sz="2600" dirty="0"/>
              <a:t>Blood of the covenant   </a:t>
            </a:r>
          </a:p>
          <a:p>
            <a:pPr marL="514350" indent="-514350">
              <a:buAutoNum type="arabicParenR"/>
            </a:pPr>
            <a:r>
              <a:rPr lang="en-US" sz="2600" dirty="0"/>
              <a:t>Spirit of grace</a:t>
            </a:r>
          </a:p>
        </p:txBody>
      </p:sp>
    </p:spTree>
    <p:extLst>
      <p:ext uri="{BB962C8B-B14F-4D97-AF65-F5344CB8AC3E}">
        <p14:creationId xmlns:p14="http://schemas.microsoft.com/office/powerpoint/2010/main" val="54681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7356-ADC1-D503-CA85-EA1863068539}"/>
              </a:ext>
            </a:extLst>
          </p:cNvPr>
          <p:cNvSpPr>
            <a:spLocks noGrp="1"/>
          </p:cNvSpPr>
          <p:nvPr>
            <p:ph type="title"/>
          </p:nvPr>
        </p:nvSpPr>
        <p:spPr/>
        <p:txBody>
          <a:bodyPr/>
          <a:lstStyle/>
          <a:p>
            <a:r>
              <a:rPr lang="en-US" b="1" dirty="0"/>
              <a:t>1 John 5:7-8</a:t>
            </a:r>
          </a:p>
        </p:txBody>
      </p:sp>
      <p:sp>
        <p:nvSpPr>
          <p:cNvPr id="3" name="Content Placeholder 2">
            <a:extLst>
              <a:ext uri="{FF2B5EF4-FFF2-40B4-BE49-F238E27FC236}">
                <a16:creationId xmlns:a16="http://schemas.microsoft.com/office/drawing/2014/main" id="{5C5B01A2-6A60-879D-B0A8-8A7ED038946B}"/>
              </a:ext>
            </a:extLst>
          </p:cNvPr>
          <p:cNvSpPr>
            <a:spLocks noGrp="1"/>
          </p:cNvSpPr>
          <p:nvPr>
            <p:ph idx="1"/>
          </p:nvPr>
        </p:nvSpPr>
        <p:spPr>
          <a:xfrm>
            <a:off x="457200" y="1600200"/>
            <a:ext cx="8229600" cy="2057400"/>
          </a:xfrm>
        </p:spPr>
        <p:txBody>
          <a:bodyPr/>
          <a:lstStyle/>
          <a:p>
            <a:pPr marL="0" indent="0">
              <a:buNone/>
            </a:pPr>
            <a:r>
              <a:rPr lang="en-US" sz="2800" b="0" i="0" dirty="0">
                <a:solidFill>
                  <a:srgbClr val="000000"/>
                </a:solidFill>
                <a:effectLst/>
              </a:rPr>
              <a:t>And the Spirit is the witness, because the Spirit is the truth. </a:t>
            </a:r>
            <a:r>
              <a:rPr lang="en-US" sz="2800" b="1" i="0" baseline="30000" dirty="0">
                <a:solidFill>
                  <a:srgbClr val="000000"/>
                </a:solidFill>
                <a:effectLst/>
              </a:rPr>
              <a:t>8 </a:t>
            </a:r>
            <a:r>
              <a:rPr lang="en-US" sz="2800" b="0" i="0" dirty="0">
                <a:solidFill>
                  <a:srgbClr val="000000"/>
                </a:solidFill>
                <a:effectLst/>
              </a:rPr>
              <a:t>There are </a:t>
            </a:r>
            <a:r>
              <a:rPr lang="en-US" sz="2800" b="1" i="0" u="sng" dirty="0">
                <a:solidFill>
                  <a:srgbClr val="000000"/>
                </a:solidFill>
                <a:effectLst/>
              </a:rPr>
              <a:t>three witnesses</a:t>
            </a:r>
            <a:r>
              <a:rPr lang="en-US" sz="2800" b="0" i="0" dirty="0">
                <a:solidFill>
                  <a:srgbClr val="000000"/>
                </a:solidFill>
                <a:effectLst/>
              </a:rPr>
              <a:t>, the Spirit, the water, and the blood; and these three agree. (RSV)</a:t>
            </a:r>
            <a:endParaRPr lang="en-US" sz="2800" dirty="0"/>
          </a:p>
        </p:txBody>
      </p:sp>
      <p:sp>
        <p:nvSpPr>
          <p:cNvPr id="4" name="TextBox 3">
            <a:extLst>
              <a:ext uri="{FF2B5EF4-FFF2-40B4-BE49-F238E27FC236}">
                <a16:creationId xmlns:a16="http://schemas.microsoft.com/office/drawing/2014/main" id="{88451CFF-5793-2AC5-BC1F-5A527D30D479}"/>
              </a:ext>
            </a:extLst>
          </p:cNvPr>
          <p:cNvSpPr txBox="1"/>
          <p:nvPr/>
        </p:nvSpPr>
        <p:spPr>
          <a:xfrm>
            <a:off x="533400" y="4114800"/>
            <a:ext cx="7924800" cy="523220"/>
          </a:xfrm>
          <a:prstGeom prst="rect">
            <a:avLst/>
          </a:prstGeom>
          <a:solidFill>
            <a:schemeClr val="tx2">
              <a:lumMod val="40000"/>
              <a:lumOff val="60000"/>
            </a:schemeClr>
          </a:solidFill>
        </p:spPr>
        <p:txBody>
          <a:bodyPr wrap="square" rtlCol="0">
            <a:spAutoFit/>
          </a:bodyPr>
          <a:lstStyle/>
          <a:p>
            <a:pPr algn="ctr"/>
            <a:r>
              <a:rPr lang="en-US" sz="2800" b="1" dirty="0"/>
              <a:t>Why the need for witnesses?</a:t>
            </a:r>
          </a:p>
        </p:txBody>
      </p:sp>
    </p:spTree>
    <p:extLst>
      <p:ext uri="{BB962C8B-B14F-4D97-AF65-F5344CB8AC3E}">
        <p14:creationId xmlns:p14="http://schemas.microsoft.com/office/powerpoint/2010/main" val="50190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F23C-A381-B53E-C5E4-8F3A0CF0F948}"/>
              </a:ext>
            </a:extLst>
          </p:cNvPr>
          <p:cNvSpPr>
            <a:spLocks noGrp="1"/>
          </p:cNvSpPr>
          <p:nvPr>
            <p:ph type="title"/>
          </p:nvPr>
        </p:nvSpPr>
        <p:spPr/>
        <p:txBody>
          <a:bodyPr>
            <a:normAutofit/>
          </a:bodyPr>
          <a:lstStyle/>
          <a:p>
            <a:r>
              <a:rPr lang="en-US" sz="3500" b="1" dirty="0"/>
              <a:t>Cerinthus – False teacher of John’s Day</a:t>
            </a:r>
          </a:p>
        </p:txBody>
      </p:sp>
      <p:sp>
        <p:nvSpPr>
          <p:cNvPr id="3" name="Content Placeholder 2">
            <a:extLst>
              <a:ext uri="{FF2B5EF4-FFF2-40B4-BE49-F238E27FC236}">
                <a16:creationId xmlns:a16="http://schemas.microsoft.com/office/drawing/2014/main" id="{3D03807C-1EBA-B324-2C1C-D96C30E1503C}"/>
              </a:ext>
            </a:extLst>
          </p:cNvPr>
          <p:cNvSpPr>
            <a:spLocks noGrp="1"/>
          </p:cNvSpPr>
          <p:nvPr>
            <p:ph idx="1"/>
          </p:nvPr>
        </p:nvSpPr>
        <p:spPr/>
        <p:txBody>
          <a:bodyPr/>
          <a:lstStyle/>
          <a:p>
            <a:pPr marL="0" indent="0">
              <a:buNone/>
            </a:pPr>
            <a:r>
              <a:rPr lang="en-US" dirty="0"/>
              <a:t>He taught…</a:t>
            </a:r>
          </a:p>
          <a:p>
            <a:r>
              <a:rPr lang="en-US" dirty="0"/>
              <a:t>That the world was created, not by God, but by a power far separated from Him</a:t>
            </a:r>
          </a:p>
          <a:p>
            <a:r>
              <a:rPr lang="en-US" dirty="0"/>
              <a:t>That Jesus was the natural son of Joseph and Mary, although he was more righteous, prudent, and wise than other men</a:t>
            </a:r>
          </a:p>
          <a:p>
            <a:r>
              <a:rPr lang="en-US" dirty="0"/>
              <a:t>That at Jesus’ baptism the Christ descended upon Him in the likeness of a dove, providing Him miraculous powers</a:t>
            </a:r>
          </a:p>
          <a:p>
            <a:r>
              <a:rPr lang="en-US" dirty="0"/>
              <a:t>That at His death the Christ departed from Him, so that it was only the human Jesus that died and rose again.</a:t>
            </a:r>
          </a:p>
        </p:txBody>
      </p:sp>
      <p:sp>
        <p:nvSpPr>
          <p:cNvPr id="4" name="TextBox 3">
            <a:extLst>
              <a:ext uri="{FF2B5EF4-FFF2-40B4-BE49-F238E27FC236}">
                <a16:creationId xmlns:a16="http://schemas.microsoft.com/office/drawing/2014/main" id="{FEF54285-0554-A745-5780-E2E43841EC94}"/>
              </a:ext>
            </a:extLst>
          </p:cNvPr>
          <p:cNvSpPr txBox="1"/>
          <p:nvPr/>
        </p:nvSpPr>
        <p:spPr>
          <a:xfrm>
            <a:off x="2743200" y="5943600"/>
            <a:ext cx="2971800" cy="369332"/>
          </a:xfrm>
          <a:prstGeom prst="rect">
            <a:avLst/>
          </a:prstGeom>
          <a:solidFill>
            <a:srgbClr val="FF0000"/>
          </a:solidFill>
        </p:spPr>
        <p:txBody>
          <a:bodyPr wrap="square" rtlCol="0">
            <a:spAutoFit/>
          </a:bodyPr>
          <a:lstStyle/>
          <a:p>
            <a:pPr algn="ctr"/>
            <a:r>
              <a:rPr lang="en-US" b="1" dirty="0">
                <a:solidFill>
                  <a:schemeClr val="bg1"/>
                </a:solidFill>
              </a:rPr>
              <a:t>BATH HOUSE STORY?</a:t>
            </a:r>
          </a:p>
        </p:txBody>
      </p:sp>
    </p:spTree>
    <p:extLst>
      <p:ext uri="{BB962C8B-B14F-4D97-AF65-F5344CB8AC3E}">
        <p14:creationId xmlns:p14="http://schemas.microsoft.com/office/powerpoint/2010/main" val="186420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tura Prints">
            <a:extLst>
              <a:ext uri="{FF2B5EF4-FFF2-40B4-BE49-F238E27FC236}">
                <a16:creationId xmlns:a16="http://schemas.microsoft.com/office/drawing/2014/main" id="{863CAEAA-7FAD-CFDE-0B5A-37CC1A1C59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47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652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7356-ADC1-D503-CA85-EA1863068539}"/>
              </a:ext>
            </a:extLst>
          </p:cNvPr>
          <p:cNvSpPr>
            <a:spLocks noGrp="1"/>
          </p:cNvSpPr>
          <p:nvPr>
            <p:ph type="title"/>
          </p:nvPr>
        </p:nvSpPr>
        <p:spPr/>
        <p:txBody>
          <a:bodyPr/>
          <a:lstStyle/>
          <a:p>
            <a:r>
              <a:rPr lang="en-US" b="1" dirty="0"/>
              <a:t>1 John 5:7-8</a:t>
            </a:r>
          </a:p>
        </p:txBody>
      </p:sp>
      <p:sp>
        <p:nvSpPr>
          <p:cNvPr id="3" name="Content Placeholder 2">
            <a:extLst>
              <a:ext uri="{FF2B5EF4-FFF2-40B4-BE49-F238E27FC236}">
                <a16:creationId xmlns:a16="http://schemas.microsoft.com/office/drawing/2014/main" id="{5C5B01A2-6A60-879D-B0A8-8A7ED038946B}"/>
              </a:ext>
            </a:extLst>
          </p:cNvPr>
          <p:cNvSpPr>
            <a:spLocks noGrp="1"/>
          </p:cNvSpPr>
          <p:nvPr>
            <p:ph idx="1"/>
          </p:nvPr>
        </p:nvSpPr>
        <p:spPr>
          <a:xfrm>
            <a:off x="457200" y="1600200"/>
            <a:ext cx="8229600" cy="2057400"/>
          </a:xfrm>
        </p:spPr>
        <p:txBody>
          <a:bodyPr/>
          <a:lstStyle/>
          <a:p>
            <a:pPr marL="0" indent="0">
              <a:buNone/>
            </a:pPr>
            <a:r>
              <a:rPr lang="en-US" sz="2800" b="0" i="0" dirty="0">
                <a:solidFill>
                  <a:srgbClr val="000000"/>
                </a:solidFill>
                <a:effectLst/>
              </a:rPr>
              <a:t>And the Spirit is the witness, because the Spirit is the truth. </a:t>
            </a:r>
            <a:r>
              <a:rPr lang="en-US" sz="2800" b="1" i="0" baseline="30000" dirty="0">
                <a:solidFill>
                  <a:srgbClr val="000000"/>
                </a:solidFill>
                <a:effectLst/>
              </a:rPr>
              <a:t>8 </a:t>
            </a:r>
            <a:r>
              <a:rPr lang="en-US" sz="2800" b="0" i="0" dirty="0">
                <a:solidFill>
                  <a:srgbClr val="000000"/>
                </a:solidFill>
                <a:effectLst/>
              </a:rPr>
              <a:t>There are </a:t>
            </a:r>
            <a:r>
              <a:rPr lang="en-US" sz="2800" i="0" dirty="0">
                <a:solidFill>
                  <a:srgbClr val="000000"/>
                </a:solidFill>
                <a:effectLst/>
              </a:rPr>
              <a:t>three witnesses</a:t>
            </a:r>
            <a:r>
              <a:rPr lang="en-US" sz="2800" b="0" i="0" dirty="0">
                <a:solidFill>
                  <a:srgbClr val="000000"/>
                </a:solidFill>
                <a:effectLst/>
              </a:rPr>
              <a:t>, the Spirit, the water, and the blood; and these three agree. (RSV)</a:t>
            </a:r>
            <a:endParaRPr lang="en-US" sz="2800" dirty="0"/>
          </a:p>
        </p:txBody>
      </p:sp>
      <p:sp>
        <p:nvSpPr>
          <p:cNvPr id="6" name="TextBox 5">
            <a:extLst>
              <a:ext uri="{FF2B5EF4-FFF2-40B4-BE49-F238E27FC236}">
                <a16:creationId xmlns:a16="http://schemas.microsoft.com/office/drawing/2014/main" id="{6518714B-78C8-4ABE-8F7C-4C7770489B10}"/>
              </a:ext>
            </a:extLst>
          </p:cNvPr>
          <p:cNvSpPr txBox="1"/>
          <p:nvPr/>
        </p:nvSpPr>
        <p:spPr>
          <a:xfrm>
            <a:off x="1981200" y="3886200"/>
            <a:ext cx="5410200" cy="1692771"/>
          </a:xfrm>
          <a:prstGeom prst="rect">
            <a:avLst/>
          </a:prstGeom>
          <a:solidFill>
            <a:schemeClr val="accent4">
              <a:lumMod val="20000"/>
              <a:lumOff val="80000"/>
            </a:schemeClr>
          </a:solidFill>
        </p:spPr>
        <p:txBody>
          <a:bodyPr wrap="square" rtlCol="0">
            <a:spAutoFit/>
          </a:bodyPr>
          <a:lstStyle/>
          <a:p>
            <a:r>
              <a:rPr lang="en-US" sz="2600" b="1" u="sng" dirty="0"/>
              <a:t>3 Witnesses of Jesus the Christ</a:t>
            </a:r>
            <a:r>
              <a:rPr lang="en-US" sz="2600" dirty="0"/>
              <a:t>:</a:t>
            </a:r>
          </a:p>
          <a:p>
            <a:pPr marL="514350" indent="-514350">
              <a:buAutoNum type="arabicParenR"/>
            </a:pPr>
            <a:r>
              <a:rPr lang="en-US" sz="2600" dirty="0"/>
              <a:t>Spirit</a:t>
            </a:r>
          </a:p>
          <a:p>
            <a:pPr marL="514350" indent="-514350">
              <a:buAutoNum type="arabicParenR"/>
            </a:pPr>
            <a:r>
              <a:rPr lang="en-US" sz="2600" dirty="0"/>
              <a:t>Water</a:t>
            </a:r>
          </a:p>
          <a:p>
            <a:pPr marL="514350" indent="-514350">
              <a:buAutoNum type="arabicParenR"/>
            </a:pPr>
            <a:r>
              <a:rPr lang="en-US" sz="2600" dirty="0"/>
              <a:t>Blood</a:t>
            </a:r>
          </a:p>
        </p:txBody>
      </p:sp>
    </p:spTree>
    <p:extLst>
      <p:ext uri="{BB962C8B-B14F-4D97-AF65-F5344CB8AC3E}">
        <p14:creationId xmlns:p14="http://schemas.microsoft.com/office/powerpoint/2010/main" val="294572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0"/>
            <a:ext cx="8153400" cy="1143000"/>
          </a:xfrm>
        </p:spPr>
        <p:txBody>
          <a:bodyPr/>
          <a:lstStyle/>
          <a:p>
            <a:pPr algn="ctr"/>
            <a:r>
              <a:rPr lang="en-US" sz="4500" b="1" i="0" dirty="0">
                <a:solidFill>
                  <a:srgbClr val="000000"/>
                </a:solidFill>
                <a:effectLst/>
              </a:rPr>
              <a:t>Three that bear witness</a:t>
            </a:r>
            <a:br>
              <a:rPr lang="en-US" sz="4500" b="1" i="0" dirty="0">
                <a:solidFill>
                  <a:srgbClr val="000000"/>
                </a:solidFill>
                <a:effectLst/>
              </a:rPr>
            </a:br>
            <a:r>
              <a:rPr lang="en-US" sz="2600" b="1" dirty="0">
                <a:solidFill>
                  <a:srgbClr val="000000"/>
                </a:solidFill>
              </a:rPr>
              <a:t>1 </a:t>
            </a:r>
            <a:r>
              <a:rPr lang="en-US" sz="2600" b="1" i="0" dirty="0">
                <a:solidFill>
                  <a:srgbClr val="000000"/>
                </a:solidFill>
                <a:effectLst/>
              </a:rPr>
              <a:t>john </a:t>
            </a:r>
            <a:r>
              <a:rPr lang="en-US" sz="2600" b="1" dirty="0">
                <a:solidFill>
                  <a:srgbClr val="000000"/>
                </a:solidFill>
              </a:rPr>
              <a:t>5</a:t>
            </a:r>
            <a:r>
              <a:rPr lang="en-US" sz="2600" b="1" i="0" dirty="0">
                <a:solidFill>
                  <a:srgbClr val="000000"/>
                </a:solidFill>
                <a:effectLst/>
              </a:rPr>
              <a:t>:6-8</a:t>
            </a:r>
            <a:endParaRPr lang="en-US" sz="2600" dirty="0">
              <a:solidFill>
                <a:schemeClr val="tx1"/>
              </a:solidFill>
            </a:endParaRPr>
          </a:p>
        </p:txBody>
      </p:sp>
      <p:sp>
        <p:nvSpPr>
          <p:cNvPr id="3" name="Subtitle 2"/>
          <p:cNvSpPr>
            <a:spLocks noGrp="1"/>
          </p:cNvSpPr>
          <p:nvPr>
            <p:ph type="subTitle" idx="1"/>
          </p:nvPr>
        </p:nvSpPr>
        <p:spPr>
          <a:xfrm>
            <a:off x="1219200" y="4343400"/>
            <a:ext cx="6400800" cy="990600"/>
          </a:xfrm>
        </p:spPr>
        <p:txBody>
          <a:bodyPr>
            <a:normAutofit/>
          </a:bodyPr>
          <a:lstStyle/>
          <a:p>
            <a:pPr algn="ctr"/>
            <a:r>
              <a:rPr lang="en-US" dirty="0"/>
              <a:t>June 18, 2023</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013F2-80DE-B84F-5C99-A11F0FF1CA39}"/>
              </a:ext>
            </a:extLst>
          </p:cNvPr>
          <p:cNvSpPr>
            <a:spLocks noGrp="1"/>
          </p:cNvSpPr>
          <p:nvPr>
            <p:ph type="title"/>
          </p:nvPr>
        </p:nvSpPr>
        <p:spPr/>
        <p:txBody>
          <a:bodyPr/>
          <a:lstStyle/>
          <a:p>
            <a:r>
              <a:rPr lang="en-US" b="1" dirty="0"/>
              <a:t>1 John 4:2-3</a:t>
            </a:r>
          </a:p>
        </p:txBody>
      </p:sp>
      <p:sp>
        <p:nvSpPr>
          <p:cNvPr id="3" name="Content Placeholder 2">
            <a:extLst>
              <a:ext uri="{FF2B5EF4-FFF2-40B4-BE49-F238E27FC236}">
                <a16:creationId xmlns:a16="http://schemas.microsoft.com/office/drawing/2014/main" id="{E6F0A9FA-6F46-6635-63D9-69A83FFCA184}"/>
              </a:ext>
            </a:extLst>
          </p:cNvPr>
          <p:cNvSpPr>
            <a:spLocks noGrp="1"/>
          </p:cNvSpPr>
          <p:nvPr>
            <p:ph idx="1"/>
          </p:nvPr>
        </p:nvSpPr>
        <p:spPr>
          <a:xfrm>
            <a:off x="457200" y="1600200"/>
            <a:ext cx="8229600" cy="2514600"/>
          </a:xfrm>
        </p:spPr>
        <p:txBody>
          <a:bodyPr/>
          <a:lstStyle/>
          <a:p>
            <a:pPr marL="0" indent="0">
              <a:buNone/>
            </a:pPr>
            <a:r>
              <a:rPr lang="en-US" sz="2800" b="0" i="0" dirty="0">
                <a:solidFill>
                  <a:srgbClr val="000000"/>
                </a:solidFill>
                <a:effectLst/>
              </a:rPr>
              <a:t>By this you know the Spirit of God: Every spirit that confesses that Jesus Christ has come in the flesh is of God, </a:t>
            </a:r>
            <a:r>
              <a:rPr lang="en-US" sz="2800" b="1" i="0" baseline="30000" dirty="0">
                <a:solidFill>
                  <a:srgbClr val="000000"/>
                </a:solidFill>
                <a:effectLst/>
              </a:rPr>
              <a:t>3 </a:t>
            </a:r>
            <a:r>
              <a:rPr lang="en-US" sz="2800" b="0" i="0" dirty="0">
                <a:solidFill>
                  <a:srgbClr val="000000"/>
                </a:solidFill>
                <a:effectLst/>
              </a:rPr>
              <a:t>and every spirit that does not confess that Jesus Christ has come in the flesh is not of God</a:t>
            </a:r>
            <a:r>
              <a:rPr lang="en-US" b="0" i="0" dirty="0">
                <a:solidFill>
                  <a:srgbClr val="000000"/>
                </a:solidFill>
                <a:effectLst/>
                <a:latin typeface="system-ui"/>
              </a:rPr>
              <a:t>.</a:t>
            </a:r>
            <a:endParaRPr lang="en-US" dirty="0"/>
          </a:p>
        </p:txBody>
      </p:sp>
      <p:sp>
        <p:nvSpPr>
          <p:cNvPr id="4" name="TextBox 3">
            <a:extLst>
              <a:ext uri="{FF2B5EF4-FFF2-40B4-BE49-F238E27FC236}">
                <a16:creationId xmlns:a16="http://schemas.microsoft.com/office/drawing/2014/main" id="{F18ADF26-E49A-B4B7-69DF-F14B6ACA4501}"/>
              </a:ext>
            </a:extLst>
          </p:cNvPr>
          <p:cNvSpPr txBox="1"/>
          <p:nvPr/>
        </p:nvSpPr>
        <p:spPr>
          <a:xfrm>
            <a:off x="685800" y="4419600"/>
            <a:ext cx="7467600" cy="954107"/>
          </a:xfrm>
          <a:prstGeom prst="rect">
            <a:avLst/>
          </a:prstGeom>
          <a:solidFill>
            <a:srgbClr val="FFFF00"/>
          </a:solidFill>
        </p:spPr>
        <p:txBody>
          <a:bodyPr wrap="square" rtlCol="0">
            <a:spAutoFit/>
          </a:bodyPr>
          <a:lstStyle/>
          <a:p>
            <a:pPr algn="ctr"/>
            <a:r>
              <a:rPr lang="en-US" sz="2800" dirty="0"/>
              <a:t>Cerinthus was an example of this false spirit, and was not of God!</a:t>
            </a:r>
          </a:p>
        </p:txBody>
      </p:sp>
    </p:spTree>
    <p:extLst>
      <p:ext uri="{BB962C8B-B14F-4D97-AF65-F5344CB8AC3E}">
        <p14:creationId xmlns:p14="http://schemas.microsoft.com/office/powerpoint/2010/main" val="108407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84DC6-EDFD-46D0-EEA8-B8D4E70F04BF}"/>
              </a:ext>
            </a:extLst>
          </p:cNvPr>
          <p:cNvSpPr>
            <a:spLocks noGrp="1"/>
          </p:cNvSpPr>
          <p:nvPr>
            <p:ph type="title"/>
          </p:nvPr>
        </p:nvSpPr>
        <p:spPr/>
        <p:txBody>
          <a:bodyPr/>
          <a:lstStyle/>
          <a:p>
            <a:pPr algn="just"/>
            <a:r>
              <a:rPr lang="en-US" b="1" dirty="0"/>
              <a:t>1 John 5:5</a:t>
            </a:r>
          </a:p>
        </p:txBody>
      </p:sp>
      <p:sp>
        <p:nvSpPr>
          <p:cNvPr id="3" name="Content Placeholder 2">
            <a:extLst>
              <a:ext uri="{FF2B5EF4-FFF2-40B4-BE49-F238E27FC236}">
                <a16:creationId xmlns:a16="http://schemas.microsoft.com/office/drawing/2014/main" id="{BE011786-5BF4-0A82-3470-B5C2F38E43FD}"/>
              </a:ext>
            </a:extLst>
          </p:cNvPr>
          <p:cNvSpPr>
            <a:spLocks noGrp="1"/>
          </p:cNvSpPr>
          <p:nvPr>
            <p:ph idx="1"/>
          </p:nvPr>
        </p:nvSpPr>
        <p:spPr>
          <a:xfrm>
            <a:off x="457200" y="1600200"/>
            <a:ext cx="8229600" cy="1143000"/>
          </a:xfrm>
        </p:spPr>
        <p:txBody>
          <a:bodyPr>
            <a:normAutofit/>
          </a:bodyPr>
          <a:lstStyle/>
          <a:p>
            <a:pPr marL="0" indent="0">
              <a:buNone/>
            </a:pPr>
            <a:r>
              <a:rPr lang="en-US" sz="2800" b="0" i="0" dirty="0">
                <a:solidFill>
                  <a:srgbClr val="000000"/>
                </a:solidFill>
                <a:effectLst/>
              </a:rPr>
              <a:t>Who is he who overcomes the world, but he who believes that </a:t>
            </a:r>
            <a:r>
              <a:rPr lang="en-US" sz="2800" b="1" i="0" u="sng" dirty="0">
                <a:solidFill>
                  <a:srgbClr val="000000"/>
                </a:solidFill>
                <a:effectLst/>
              </a:rPr>
              <a:t>Jesus is the Son of God</a:t>
            </a:r>
            <a:r>
              <a:rPr lang="en-US" sz="2800" b="0" i="0" dirty="0">
                <a:solidFill>
                  <a:srgbClr val="000000"/>
                </a:solidFill>
                <a:effectLst/>
              </a:rPr>
              <a:t>?</a:t>
            </a:r>
            <a:endParaRPr lang="en-US" sz="2800" dirty="0"/>
          </a:p>
        </p:txBody>
      </p:sp>
      <p:sp>
        <p:nvSpPr>
          <p:cNvPr id="4" name="TextBox 3">
            <a:extLst>
              <a:ext uri="{FF2B5EF4-FFF2-40B4-BE49-F238E27FC236}">
                <a16:creationId xmlns:a16="http://schemas.microsoft.com/office/drawing/2014/main" id="{BAE7D417-C136-B88F-2CDA-EA1249670C41}"/>
              </a:ext>
            </a:extLst>
          </p:cNvPr>
          <p:cNvSpPr txBox="1"/>
          <p:nvPr/>
        </p:nvSpPr>
        <p:spPr>
          <a:xfrm>
            <a:off x="457200" y="3200400"/>
            <a:ext cx="8305800" cy="2954655"/>
          </a:xfrm>
          <a:prstGeom prst="rect">
            <a:avLst/>
          </a:prstGeom>
          <a:solidFill>
            <a:schemeClr val="accent1">
              <a:lumMod val="40000"/>
              <a:lumOff val="60000"/>
            </a:schemeClr>
          </a:solidFill>
        </p:spPr>
        <p:txBody>
          <a:bodyPr wrap="square" rtlCol="0">
            <a:spAutoFit/>
          </a:bodyPr>
          <a:lstStyle/>
          <a:p>
            <a:r>
              <a:rPr lang="en-US" sz="2400" b="1" dirty="0"/>
              <a:t>(Acts 8:36-37)</a:t>
            </a:r>
          </a:p>
          <a:p>
            <a:pPr algn="l"/>
            <a:r>
              <a:rPr lang="en-US" sz="2400" b="0" i="0" dirty="0">
                <a:solidFill>
                  <a:srgbClr val="000000"/>
                </a:solidFill>
                <a:effectLst/>
              </a:rPr>
              <a:t>Now as they went down the road, they came to some water. And the eunuch said, “See, </a:t>
            </a:r>
            <a:r>
              <a:rPr lang="en-US" sz="2400" b="0" i="1" dirty="0">
                <a:solidFill>
                  <a:srgbClr val="000000"/>
                </a:solidFill>
                <a:effectLst/>
              </a:rPr>
              <a:t>here is</a:t>
            </a:r>
            <a:r>
              <a:rPr lang="en-US" sz="2400" b="0" i="0" dirty="0">
                <a:solidFill>
                  <a:srgbClr val="000000"/>
                </a:solidFill>
                <a:effectLst/>
              </a:rPr>
              <a:t> water. What hinders me from being baptized?”</a:t>
            </a:r>
          </a:p>
          <a:p>
            <a:pPr algn="l"/>
            <a:r>
              <a:rPr lang="en-US" sz="2400" b="1" i="0" baseline="30000" dirty="0">
                <a:solidFill>
                  <a:srgbClr val="000000"/>
                </a:solidFill>
                <a:effectLst/>
              </a:rPr>
              <a:t>37 </a:t>
            </a:r>
            <a:r>
              <a:rPr lang="en-US" sz="2400" b="0" i="0" dirty="0">
                <a:solidFill>
                  <a:srgbClr val="000000"/>
                </a:solidFill>
                <a:effectLst/>
              </a:rPr>
              <a:t>Then Philip said, “If you believe with all your heart, you may.” And he answered and said, “I believe that Jesus Christ is the Son of God.”</a:t>
            </a:r>
          </a:p>
          <a:p>
            <a:endParaRPr lang="en-US" b="1" dirty="0"/>
          </a:p>
        </p:txBody>
      </p:sp>
    </p:spTree>
    <p:extLst>
      <p:ext uri="{BB962C8B-B14F-4D97-AF65-F5344CB8AC3E}">
        <p14:creationId xmlns:p14="http://schemas.microsoft.com/office/powerpoint/2010/main" val="388662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003D-2E9A-ECA3-5F29-8E96E547CD85}"/>
              </a:ext>
            </a:extLst>
          </p:cNvPr>
          <p:cNvSpPr>
            <a:spLocks noGrp="1"/>
          </p:cNvSpPr>
          <p:nvPr>
            <p:ph type="title"/>
          </p:nvPr>
        </p:nvSpPr>
        <p:spPr/>
        <p:txBody>
          <a:bodyPr/>
          <a:lstStyle/>
          <a:p>
            <a:r>
              <a:rPr lang="en-US" b="1" dirty="0"/>
              <a:t>Water and Blood</a:t>
            </a:r>
          </a:p>
        </p:txBody>
      </p:sp>
      <p:sp>
        <p:nvSpPr>
          <p:cNvPr id="3" name="Content Placeholder 2">
            <a:extLst>
              <a:ext uri="{FF2B5EF4-FFF2-40B4-BE49-F238E27FC236}">
                <a16:creationId xmlns:a16="http://schemas.microsoft.com/office/drawing/2014/main" id="{07E4AF6D-4917-D383-2EE4-6C4988A9B837}"/>
              </a:ext>
            </a:extLst>
          </p:cNvPr>
          <p:cNvSpPr>
            <a:spLocks noGrp="1"/>
          </p:cNvSpPr>
          <p:nvPr>
            <p:ph idx="1"/>
          </p:nvPr>
        </p:nvSpPr>
        <p:spPr>
          <a:xfrm>
            <a:off x="457200" y="1600200"/>
            <a:ext cx="8229600" cy="3733800"/>
          </a:xfrm>
        </p:spPr>
        <p:txBody>
          <a:bodyPr>
            <a:normAutofit/>
          </a:bodyPr>
          <a:lstStyle/>
          <a:p>
            <a:pPr marL="457200" indent="-457200">
              <a:buAutoNum type="arabicPeriod"/>
            </a:pPr>
            <a:r>
              <a:rPr lang="en-US" sz="2800" b="1" u="sng" dirty="0"/>
              <a:t>Baptism of Jesus and Crucifixion</a:t>
            </a:r>
          </a:p>
          <a:p>
            <a:pPr marL="457200" indent="-457200">
              <a:buAutoNum type="arabicPeriod"/>
            </a:pPr>
            <a:r>
              <a:rPr lang="en-US" sz="2800" b="1" u="sng" dirty="0"/>
              <a:t>Incarnation</a:t>
            </a:r>
          </a:p>
          <a:p>
            <a:pPr marL="457200" indent="-457200">
              <a:buAutoNum type="arabicPeriod"/>
            </a:pPr>
            <a:r>
              <a:rPr lang="en-US" sz="2800" dirty="0"/>
              <a:t>Water and blood flowed from His side on the cross</a:t>
            </a:r>
          </a:p>
          <a:p>
            <a:pPr marL="457200" indent="-457200">
              <a:buAutoNum type="arabicPeriod"/>
            </a:pPr>
            <a:r>
              <a:rPr lang="en-US" sz="2800" dirty="0"/>
              <a:t>Believer baptism and Lord’s Supper</a:t>
            </a:r>
          </a:p>
          <a:p>
            <a:pPr marL="457200" indent="-457200">
              <a:buAutoNum type="arabicPeriod"/>
            </a:pPr>
            <a:r>
              <a:rPr lang="en-US" sz="2800" dirty="0"/>
              <a:t>Birth of Jesus – both man and deity</a:t>
            </a:r>
          </a:p>
        </p:txBody>
      </p:sp>
    </p:spTree>
    <p:extLst>
      <p:ext uri="{BB962C8B-B14F-4D97-AF65-F5344CB8AC3E}">
        <p14:creationId xmlns:p14="http://schemas.microsoft.com/office/powerpoint/2010/main" val="65090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5C3A2-409B-978C-412A-1A8ADF34EAD9}"/>
              </a:ext>
            </a:extLst>
          </p:cNvPr>
          <p:cNvSpPr>
            <a:spLocks noGrp="1"/>
          </p:cNvSpPr>
          <p:nvPr>
            <p:ph type="title"/>
          </p:nvPr>
        </p:nvSpPr>
        <p:spPr>
          <a:xfrm>
            <a:off x="457200" y="381000"/>
            <a:ext cx="8229600" cy="990600"/>
          </a:xfrm>
        </p:spPr>
        <p:txBody>
          <a:bodyPr>
            <a:normAutofit fontScale="90000"/>
          </a:bodyPr>
          <a:lstStyle/>
          <a:p>
            <a:r>
              <a:rPr lang="en-US" b="1" dirty="0"/>
              <a:t>Blood During Childbirth:  Purification</a:t>
            </a:r>
          </a:p>
        </p:txBody>
      </p:sp>
      <p:sp>
        <p:nvSpPr>
          <p:cNvPr id="3" name="Content Placeholder 2">
            <a:extLst>
              <a:ext uri="{FF2B5EF4-FFF2-40B4-BE49-F238E27FC236}">
                <a16:creationId xmlns:a16="http://schemas.microsoft.com/office/drawing/2014/main" id="{F566C676-E85E-E8BA-307A-6B64E71F02AF}"/>
              </a:ext>
            </a:extLst>
          </p:cNvPr>
          <p:cNvSpPr>
            <a:spLocks noGrp="1"/>
          </p:cNvSpPr>
          <p:nvPr>
            <p:ph idx="1"/>
          </p:nvPr>
        </p:nvSpPr>
        <p:spPr>
          <a:xfrm>
            <a:off x="478536" y="1371600"/>
            <a:ext cx="8229600" cy="4191000"/>
          </a:xfrm>
        </p:spPr>
        <p:txBody>
          <a:bodyPr>
            <a:normAutofit/>
          </a:bodyPr>
          <a:lstStyle/>
          <a:p>
            <a:pPr marL="0" indent="0">
              <a:buNone/>
            </a:pPr>
            <a:r>
              <a:rPr lang="en-US" b="1" i="0" dirty="0">
                <a:solidFill>
                  <a:srgbClr val="000000"/>
                </a:solidFill>
                <a:effectLst/>
              </a:rPr>
              <a:t>(Leviticus 12)</a:t>
            </a:r>
          </a:p>
          <a:p>
            <a:pPr marL="0" indent="0">
              <a:buNone/>
            </a:pPr>
            <a:r>
              <a:rPr lang="en-US" b="0" i="0" dirty="0">
                <a:solidFill>
                  <a:srgbClr val="000000"/>
                </a:solidFill>
                <a:effectLst/>
              </a:rPr>
              <a:t>‘If a woman has conceived, and borne a male child, then she shall be unclean seven days; as in the days of her customary impurity she shall be unclean. </a:t>
            </a:r>
          </a:p>
          <a:p>
            <a:pPr marL="0" indent="0">
              <a:buNone/>
            </a:pPr>
            <a:r>
              <a:rPr lang="en-US" b="1" i="0" baseline="30000" dirty="0">
                <a:solidFill>
                  <a:srgbClr val="000000"/>
                </a:solidFill>
                <a:effectLst/>
              </a:rPr>
              <a:t>4 </a:t>
            </a:r>
            <a:r>
              <a:rPr lang="en-US" b="0" i="0" dirty="0">
                <a:solidFill>
                  <a:srgbClr val="000000"/>
                </a:solidFill>
                <a:effectLst/>
              </a:rPr>
              <a:t>She shall then continue in the blood of </a:t>
            </a:r>
            <a:r>
              <a:rPr lang="en-US" b="0" i="1" dirty="0">
                <a:solidFill>
                  <a:srgbClr val="000000"/>
                </a:solidFill>
                <a:effectLst/>
              </a:rPr>
              <a:t>her</a:t>
            </a:r>
            <a:r>
              <a:rPr lang="en-US" b="0" i="0" dirty="0">
                <a:solidFill>
                  <a:srgbClr val="000000"/>
                </a:solidFill>
                <a:effectLst/>
              </a:rPr>
              <a:t> purification thirty-three days</a:t>
            </a:r>
          </a:p>
          <a:p>
            <a:pPr marL="0" indent="0">
              <a:buNone/>
            </a:pPr>
            <a:r>
              <a:rPr lang="en-US" b="1" i="0" dirty="0">
                <a:solidFill>
                  <a:srgbClr val="000000"/>
                </a:solidFill>
                <a:effectLst/>
              </a:rPr>
              <a:t>(Luke 2:22)</a:t>
            </a:r>
          </a:p>
          <a:p>
            <a:pPr marL="0" indent="0">
              <a:buNone/>
            </a:pPr>
            <a:r>
              <a:rPr lang="en-US" b="0" i="0" dirty="0">
                <a:solidFill>
                  <a:srgbClr val="000000"/>
                </a:solidFill>
                <a:effectLst/>
              </a:rPr>
              <a:t>Now when the days of her [Mary] purification according to the law of Moses were completed, they brought Him [Jesus] to Jerusalem to present </a:t>
            </a:r>
            <a:r>
              <a:rPr lang="en-US" b="0" i="1" dirty="0">
                <a:solidFill>
                  <a:srgbClr val="000000"/>
                </a:solidFill>
                <a:effectLst/>
              </a:rPr>
              <a:t>Him</a:t>
            </a:r>
            <a:r>
              <a:rPr lang="en-US" b="0" i="0" dirty="0">
                <a:solidFill>
                  <a:srgbClr val="000000"/>
                </a:solidFill>
                <a:effectLst/>
              </a:rPr>
              <a:t> to the Lord </a:t>
            </a:r>
          </a:p>
          <a:p>
            <a:pPr marL="0" indent="0">
              <a:buNone/>
            </a:pPr>
            <a:endParaRPr lang="en-US" dirty="0">
              <a:solidFill>
                <a:srgbClr val="000000"/>
              </a:solidFill>
            </a:endParaRPr>
          </a:p>
          <a:p>
            <a:pPr marL="0" indent="0">
              <a:buNone/>
            </a:pPr>
            <a:endParaRPr lang="en-US" dirty="0"/>
          </a:p>
        </p:txBody>
      </p:sp>
      <p:sp>
        <p:nvSpPr>
          <p:cNvPr id="4" name="TextBox 3">
            <a:extLst>
              <a:ext uri="{FF2B5EF4-FFF2-40B4-BE49-F238E27FC236}">
                <a16:creationId xmlns:a16="http://schemas.microsoft.com/office/drawing/2014/main" id="{BEB6AD3D-790E-24B1-568A-4B6B54855050}"/>
              </a:ext>
            </a:extLst>
          </p:cNvPr>
          <p:cNvSpPr txBox="1"/>
          <p:nvPr/>
        </p:nvSpPr>
        <p:spPr>
          <a:xfrm>
            <a:off x="571500" y="5562600"/>
            <a:ext cx="8001000" cy="830997"/>
          </a:xfrm>
          <a:prstGeom prst="rect">
            <a:avLst/>
          </a:prstGeom>
          <a:solidFill>
            <a:schemeClr val="accent4">
              <a:lumMod val="20000"/>
              <a:lumOff val="80000"/>
            </a:schemeClr>
          </a:solidFill>
        </p:spPr>
        <p:txBody>
          <a:bodyPr wrap="square" rtlCol="0">
            <a:spAutoFit/>
          </a:bodyPr>
          <a:lstStyle/>
          <a:p>
            <a:pPr algn="ctr"/>
            <a:r>
              <a:rPr lang="en-US" sz="2400" dirty="0"/>
              <a:t>All these interpretations come back to the understanding of the union of the humanity and the deity of Jesus.  </a:t>
            </a:r>
          </a:p>
        </p:txBody>
      </p:sp>
    </p:spTree>
    <p:extLst>
      <p:ext uri="{BB962C8B-B14F-4D97-AF65-F5344CB8AC3E}">
        <p14:creationId xmlns:p14="http://schemas.microsoft.com/office/powerpoint/2010/main" val="110746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7356-ADC1-D503-CA85-EA1863068539}"/>
              </a:ext>
            </a:extLst>
          </p:cNvPr>
          <p:cNvSpPr>
            <a:spLocks noGrp="1"/>
          </p:cNvSpPr>
          <p:nvPr>
            <p:ph type="title"/>
          </p:nvPr>
        </p:nvSpPr>
        <p:spPr/>
        <p:txBody>
          <a:bodyPr/>
          <a:lstStyle/>
          <a:p>
            <a:r>
              <a:rPr lang="en-US" b="1" dirty="0"/>
              <a:t>1 John 5:7-8</a:t>
            </a:r>
          </a:p>
        </p:txBody>
      </p:sp>
      <p:sp>
        <p:nvSpPr>
          <p:cNvPr id="3" name="Content Placeholder 2">
            <a:extLst>
              <a:ext uri="{FF2B5EF4-FFF2-40B4-BE49-F238E27FC236}">
                <a16:creationId xmlns:a16="http://schemas.microsoft.com/office/drawing/2014/main" id="{5C5B01A2-6A60-879D-B0A8-8A7ED038946B}"/>
              </a:ext>
            </a:extLst>
          </p:cNvPr>
          <p:cNvSpPr>
            <a:spLocks noGrp="1"/>
          </p:cNvSpPr>
          <p:nvPr>
            <p:ph idx="1"/>
          </p:nvPr>
        </p:nvSpPr>
        <p:spPr>
          <a:xfrm>
            <a:off x="457200" y="1600200"/>
            <a:ext cx="8229600" cy="2057400"/>
          </a:xfrm>
        </p:spPr>
        <p:txBody>
          <a:bodyPr/>
          <a:lstStyle/>
          <a:p>
            <a:pPr marL="0" indent="0">
              <a:buNone/>
            </a:pPr>
            <a:r>
              <a:rPr lang="en-US" sz="2800" b="0" i="0" dirty="0">
                <a:solidFill>
                  <a:srgbClr val="000000"/>
                </a:solidFill>
                <a:effectLst/>
              </a:rPr>
              <a:t>And the Spirit is the witness, because the Spirit is the truth. </a:t>
            </a:r>
            <a:r>
              <a:rPr lang="en-US" sz="2800" b="1" i="0" baseline="30000" dirty="0">
                <a:solidFill>
                  <a:srgbClr val="000000"/>
                </a:solidFill>
                <a:effectLst/>
              </a:rPr>
              <a:t>8 </a:t>
            </a:r>
            <a:r>
              <a:rPr lang="en-US" sz="2800" b="0" i="0" dirty="0">
                <a:solidFill>
                  <a:srgbClr val="000000"/>
                </a:solidFill>
                <a:effectLst/>
              </a:rPr>
              <a:t>There are </a:t>
            </a:r>
            <a:r>
              <a:rPr lang="en-US" sz="2800" i="0" dirty="0">
                <a:solidFill>
                  <a:srgbClr val="000000"/>
                </a:solidFill>
                <a:effectLst/>
              </a:rPr>
              <a:t>three witnesses</a:t>
            </a:r>
            <a:r>
              <a:rPr lang="en-US" sz="2800" b="0" i="0" dirty="0">
                <a:solidFill>
                  <a:srgbClr val="000000"/>
                </a:solidFill>
                <a:effectLst/>
              </a:rPr>
              <a:t>, the Spirit, the water, and the blood; </a:t>
            </a:r>
            <a:r>
              <a:rPr lang="en-US" sz="2800" b="1" i="0" u="sng" dirty="0">
                <a:solidFill>
                  <a:srgbClr val="000000"/>
                </a:solidFill>
                <a:effectLst/>
              </a:rPr>
              <a:t>and these three agree</a:t>
            </a:r>
            <a:r>
              <a:rPr lang="en-US" sz="2800" b="0" i="0" dirty="0">
                <a:solidFill>
                  <a:srgbClr val="000000"/>
                </a:solidFill>
                <a:effectLst/>
              </a:rPr>
              <a:t>. (RSV)</a:t>
            </a:r>
            <a:endParaRPr lang="en-US" sz="2800" dirty="0"/>
          </a:p>
        </p:txBody>
      </p:sp>
    </p:spTree>
    <p:extLst>
      <p:ext uri="{BB962C8B-B14F-4D97-AF65-F5344CB8AC3E}">
        <p14:creationId xmlns:p14="http://schemas.microsoft.com/office/powerpoint/2010/main" val="2460444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F580-C301-F2BE-B5AD-801047089BDB}"/>
              </a:ext>
            </a:extLst>
          </p:cNvPr>
          <p:cNvSpPr>
            <a:spLocks noGrp="1"/>
          </p:cNvSpPr>
          <p:nvPr>
            <p:ph type="title"/>
          </p:nvPr>
        </p:nvSpPr>
        <p:spPr/>
        <p:txBody>
          <a:bodyPr/>
          <a:lstStyle/>
          <a:p>
            <a:r>
              <a:rPr lang="en-US" b="1" dirty="0"/>
              <a:t>Mark 14:55-56</a:t>
            </a:r>
          </a:p>
        </p:txBody>
      </p:sp>
      <p:sp>
        <p:nvSpPr>
          <p:cNvPr id="3" name="Content Placeholder 2">
            <a:extLst>
              <a:ext uri="{FF2B5EF4-FFF2-40B4-BE49-F238E27FC236}">
                <a16:creationId xmlns:a16="http://schemas.microsoft.com/office/drawing/2014/main" id="{5DD99F76-2761-7408-A522-50CF7D836EA7}"/>
              </a:ext>
            </a:extLst>
          </p:cNvPr>
          <p:cNvSpPr>
            <a:spLocks noGrp="1"/>
          </p:cNvSpPr>
          <p:nvPr>
            <p:ph idx="1"/>
          </p:nvPr>
        </p:nvSpPr>
        <p:spPr>
          <a:xfrm>
            <a:off x="457200" y="1600200"/>
            <a:ext cx="8229600" cy="1981200"/>
          </a:xfrm>
        </p:spPr>
        <p:txBody>
          <a:bodyPr>
            <a:normAutofit/>
          </a:bodyPr>
          <a:lstStyle/>
          <a:p>
            <a:pPr marL="0" indent="0">
              <a:buNone/>
            </a:pPr>
            <a:r>
              <a:rPr lang="en-US" sz="2600" b="0" i="0" dirty="0">
                <a:solidFill>
                  <a:srgbClr val="000000"/>
                </a:solidFill>
                <a:effectLst/>
              </a:rPr>
              <a:t>Now the chief priests and all the council sought testimony against Jesus to put Him to death, but found none. </a:t>
            </a:r>
            <a:r>
              <a:rPr lang="en-US" sz="2600" b="1" i="0" baseline="30000" dirty="0">
                <a:solidFill>
                  <a:srgbClr val="000000"/>
                </a:solidFill>
                <a:effectLst/>
              </a:rPr>
              <a:t>56 </a:t>
            </a:r>
            <a:r>
              <a:rPr lang="en-US" sz="2600" b="0" i="0" dirty="0">
                <a:solidFill>
                  <a:srgbClr val="000000"/>
                </a:solidFill>
                <a:effectLst/>
              </a:rPr>
              <a:t>For many bore false witness against Him, but their testimonies did not agree.</a:t>
            </a:r>
            <a:endParaRPr lang="en-US" sz="2600" dirty="0"/>
          </a:p>
        </p:txBody>
      </p:sp>
      <p:sp>
        <p:nvSpPr>
          <p:cNvPr id="4" name="TextBox 3">
            <a:extLst>
              <a:ext uri="{FF2B5EF4-FFF2-40B4-BE49-F238E27FC236}">
                <a16:creationId xmlns:a16="http://schemas.microsoft.com/office/drawing/2014/main" id="{407DAB67-64AE-977D-71C5-C8713CCAFD36}"/>
              </a:ext>
            </a:extLst>
          </p:cNvPr>
          <p:cNvSpPr txBox="1"/>
          <p:nvPr/>
        </p:nvSpPr>
        <p:spPr>
          <a:xfrm>
            <a:off x="457200" y="3810000"/>
            <a:ext cx="8305800" cy="1692771"/>
          </a:xfrm>
          <a:prstGeom prst="rect">
            <a:avLst/>
          </a:prstGeom>
          <a:solidFill>
            <a:schemeClr val="accent4">
              <a:lumMod val="20000"/>
              <a:lumOff val="80000"/>
            </a:schemeClr>
          </a:solidFill>
        </p:spPr>
        <p:txBody>
          <a:bodyPr wrap="square" rtlCol="0">
            <a:spAutoFit/>
          </a:bodyPr>
          <a:lstStyle/>
          <a:p>
            <a:r>
              <a:rPr lang="en-US" sz="2600" b="1" u="sng" dirty="0"/>
              <a:t>There is no misunderstanding.  The entire life of Jesus, from His miraculous birth to His death on the cross, all tell us who Jesus is and why we should follow Him. </a:t>
            </a:r>
            <a:endParaRPr lang="en-US" sz="2600" dirty="0"/>
          </a:p>
        </p:txBody>
      </p:sp>
    </p:spTree>
    <p:extLst>
      <p:ext uri="{BB962C8B-B14F-4D97-AF65-F5344CB8AC3E}">
        <p14:creationId xmlns:p14="http://schemas.microsoft.com/office/powerpoint/2010/main" val="408851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7356-ADC1-D503-CA85-EA1863068539}"/>
              </a:ext>
            </a:extLst>
          </p:cNvPr>
          <p:cNvSpPr>
            <a:spLocks noGrp="1"/>
          </p:cNvSpPr>
          <p:nvPr>
            <p:ph type="title"/>
          </p:nvPr>
        </p:nvSpPr>
        <p:spPr/>
        <p:txBody>
          <a:bodyPr/>
          <a:lstStyle/>
          <a:p>
            <a:r>
              <a:rPr lang="en-US" b="1" dirty="0"/>
              <a:t>1 John 5:7-8</a:t>
            </a:r>
          </a:p>
        </p:txBody>
      </p:sp>
      <p:sp>
        <p:nvSpPr>
          <p:cNvPr id="3" name="Content Placeholder 2">
            <a:extLst>
              <a:ext uri="{FF2B5EF4-FFF2-40B4-BE49-F238E27FC236}">
                <a16:creationId xmlns:a16="http://schemas.microsoft.com/office/drawing/2014/main" id="{5C5B01A2-6A60-879D-B0A8-8A7ED038946B}"/>
              </a:ext>
            </a:extLst>
          </p:cNvPr>
          <p:cNvSpPr>
            <a:spLocks noGrp="1"/>
          </p:cNvSpPr>
          <p:nvPr>
            <p:ph idx="1"/>
          </p:nvPr>
        </p:nvSpPr>
        <p:spPr>
          <a:xfrm>
            <a:off x="457200" y="1600200"/>
            <a:ext cx="8229600" cy="2057400"/>
          </a:xfrm>
        </p:spPr>
        <p:txBody>
          <a:bodyPr/>
          <a:lstStyle/>
          <a:p>
            <a:pPr marL="0" indent="0">
              <a:buNone/>
            </a:pPr>
            <a:r>
              <a:rPr lang="en-US" sz="2800" b="0" i="0" dirty="0">
                <a:solidFill>
                  <a:srgbClr val="000000"/>
                </a:solidFill>
                <a:effectLst/>
              </a:rPr>
              <a:t>And the Spirit is the witness, because the Spirit is the truth. </a:t>
            </a:r>
            <a:r>
              <a:rPr lang="en-US" sz="2800" b="1" i="0" baseline="30000" dirty="0">
                <a:solidFill>
                  <a:srgbClr val="000000"/>
                </a:solidFill>
                <a:effectLst/>
              </a:rPr>
              <a:t>8 </a:t>
            </a:r>
            <a:r>
              <a:rPr lang="en-US" sz="2800" b="0" i="0" dirty="0">
                <a:solidFill>
                  <a:srgbClr val="000000"/>
                </a:solidFill>
                <a:effectLst/>
              </a:rPr>
              <a:t>There are </a:t>
            </a:r>
            <a:r>
              <a:rPr lang="en-US" sz="2800" i="0" dirty="0">
                <a:solidFill>
                  <a:srgbClr val="000000"/>
                </a:solidFill>
                <a:effectLst/>
              </a:rPr>
              <a:t>three witnesses</a:t>
            </a:r>
            <a:r>
              <a:rPr lang="en-US" sz="2800" b="0" i="0" dirty="0">
                <a:solidFill>
                  <a:srgbClr val="000000"/>
                </a:solidFill>
                <a:effectLst/>
              </a:rPr>
              <a:t>, the Spirit, the water, and the blood; </a:t>
            </a:r>
            <a:r>
              <a:rPr lang="en-US" sz="2800" i="0" dirty="0">
                <a:solidFill>
                  <a:srgbClr val="000000"/>
                </a:solidFill>
                <a:effectLst/>
              </a:rPr>
              <a:t>and these three agree</a:t>
            </a:r>
            <a:r>
              <a:rPr lang="en-US" sz="2800" b="0" i="0" dirty="0">
                <a:solidFill>
                  <a:srgbClr val="000000"/>
                </a:solidFill>
                <a:effectLst/>
              </a:rPr>
              <a:t>. (RSV)</a:t>
            </a:r>
            <a:endParaRPr lang="en-US" sz="2800" dirty="0"/>
          </a:p>
        </p:txBody>
      </p:sp>
      <p:sp>
        <p:nvSpPr>
          <p:cNvPr id="5" name="TextBox 4">
            <a:extLst>
              <a:ext uri="{FF2B5EF4-FFF2-40B4-BE49-F238E27FC236}">
                <a16:creationId xmlns:a16="http://schemas.microsoft.com/office/drawing/2014/main" id="{B6AE7462-1D3B-94D3-A3E6-133711804D79}"/>
              </a:ext>
            </a:extLst>
          </p:cNvPr>
          <p:cNvSpPr txBox="1"/>
          <p:nvPr/>
        </p:nvSpPr>
        <p:spPr>
          <a:xfrm>
            <a:off x="2362200" y="3886200"/>
            <a:ext cx="4343400" cy="1692771"/>
          </a:xfrm>
          <a:prstGeom prst="rect">
            <a:avLst/>
          </a:prstGeom>
          <a:solidFill>
            <a:schemeClr val="accent4">
              <a:lumMod val="20000"/>
              <a:lumOff val="80000"/>
            </a:schemeClr>
          </a:solidFill>
        </p:spPr>
        <p:txBody>
          <a:bodyPr wrap="square" rtlCol="0">
            <a:spAutoFit/>
          </a:bodyPr>
          <a:lstStyle/>
          <a:p>
            <a:r>
              <a:rPr lang="en-US" sz="2600" b="1" u="sng" dirty="0"/>
              <a:t>3 Witnesses of the Christ</a:t>
            </a:r>
            <a:r>
              <a:rPr lang="en-US" sz="2600" dirty="0"/>
              <a:t>:</a:t>
            </a:r>
          </a:p>
          <a:p>
            <a:pPr marL="514350" indent="-514350">
              <a:buAutoNum type="arabicParenR"/>
            </a:pPr>
            <a:r>
              <a:rPr lang="en-US" sz="2600" dirty="0"/>
              <a:t>Holy Spirit</a:t>
            </a:r>
          </a:p>
          <a:p>
            <a:pPr marL="514350" indent="-514350">
              <a:buAutoNum type="arabicParenR"/>
            </a:pPr>
            <a:r>
              <a:rPr lang="en-US" sz="2600" dirty="0"/>
              <a:t>Humanity of Jesus</a:t>
            </a:r>
          </a:p>
          <a:p>
            <a:pPr marL="514350" indent="-514350">
              <a:buAutoNum type="arabicParenR"/>
            </a:pPr>
            <a:r>
              <a:rPr lang="en-US" sz="2600" dirty="0"/>
              <a:t>Deity of Jesus</a:t>
            </a:r>
          </a:p>
        </p:txBody>
      </p:sp>
    </p:spTree>
    <p:extLst>
      <p:ext uri="{BB962C8B-B14F-4D97-AF65-F5344CB8AC3E}">
        <p14:creationId xmlns:p14="http://schemas.microsoft.com/office/powerpoint/2010/main" val="47739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FBE93-5386-0454-8D14-FEE50E7E75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ED0075-9E1E-94CC-7F61-310BFD25854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25403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18D6-0900-A321-65B0-E1E5AEFCB0D7}"/>
              </a:ext>
            </a:extLst>
          </p:cNvPr>
          <p:cNvSpPr>
            <a:spLocks noGrp="1"/>
          </p:cNvSpPr>
          <p:nvPr>
            <p:ph type="title"/>
          </p:nvPr>
        </p:nvSpPr>
        <p:spPr/>
        <p:txBody>
          <a:bodyPr/>
          <a:lstStyle/>
          <a:p>
            <a:r>
              <a:rPr lang="en-US" b="1" dirty="0"/>
              <a:t>1 John 5:6-8</a:t>
            </a:r>
          </a:p>
        </p:txBody>
      </p:sp>
      <p:sp>
        <p:nvSpPr>
          <p:cNvPr id="3" name="Content Placeholder 2">
            <a:extLst>
              <a:ext uri="{FF2B5EF4-FFF2-40B4-BE49-F238E27FC236}">
                <a16:creationId xmlns:a16="http://schemas.microsoft.com/office/drawing/2014/main" id="{E9CDA9F6-D224-5329-BBBC-498D4D0CFD04}"/>
              </a:ext>
            </a:extLst>
          </p:cNvPr>
          <p:cNvSpPr>
            <a:spLocks noGrp="1"/>
          </p:cNvSpPr>
          <p:nvPr>
            <p:ph idx="1"/>
          </p:nvPr>
        </p:nvSpPr>
        <p:spPr/>
        <p:txBody>
          <a:bodyPr>
            <a:normAutofit/>
          </a:bodyPr>
          <a:lstStyle/>
          <a:p>
            <a:pPr marL="0" indent="0">
              <a:buNone/>
            </a:pPr>
            <a:r>
              <a:rPr lang="en-US" b="1" i="0" baseline="30000" dirty="0">
                <a:solidFill>
                  <a:srgbClr val="000000"/>
                </a:solidFill>
                <a:effectLst/>
                <a:latin typeface="system-ui"/>
              </a:rPr>
              <a:t> </a:t>
            </a:r>
            <a:r>
              <a:rPr lang="en-US" sz="2800" b="0" i="0" dirty="0">
                <a:solidFill>
                  <a:srgbClr val="000000"/>
                </a:solidFill>
                <a:effectLst/>
              </a:rPr>
              <a:t>This is He who came by water and blood—Jesus Christ; not only by water, but by water and blood. And it is the Spirit who bears witness, because the Spirit is truth. </a:t>
            </a:r>
            <a:r>
              <a:rPr lang="en-US" sz="2800" b="1" i="0" baseline="30000" dirty="0">
                <a:solidFill>
                  <a:srgbClr val="000000"/>
                </a:solidFill>
                <a:effectLst/>
              </a:rPr>
              <a:t>7 </a:t>
            </a:r>
            <a:r>
              <a:rPr lang="en-US" sz="2800" b="0" i="0" dirty="0">
                <a:solidFill>
                  <a:srgbClr val="000000"/>
                </a:solidFill>
                <a:effectLst/>
              </a:rPr>
              <a:t>For there are three that bear witness in heaven: the Father, the Word, and the Holy Spirit; and these three are one. </a:t>
            </a:r>
            <a:r>
              <a:rPr lang="en-US" sz="2800" b="1" i="0" baseline="30000" dirty="0">
                <a:solidFill>
                  <a:srgbClr val="000000"/>
                </a:solidFill>
                <a:effectLst/>
              </a:rPr>
              <a:t>8 </a:t>
            </a:r>
            <a:r>
              <a:rPr lang="en-US" sz="2800" b="0" i="0" dirty="0">
                <a:solidFill>
                  <a:srgbClr val="000000"/>
                </a:solidFill>
                <a:effectLst/>
              </a:rPr>
              <a:t>And there are three that bear witness on earth: the Spirit, the water, and the blood; and these three agree as one.</a:t>
            </a:r>
          </a:p>
          <a:p>
            <a:pPr marL="0" indent="0">
              <a:buNone/>
            </a:pPr>
            <a:endParaRPr lang="en-US" sz="2800" b="0" i="0" dirty="0">
              <a:solidFill>
                <a:srgbClr val="000000"/>
              </a:solidFill>
              <a:effectLst/>
            </a:endParaRPr>
          </a:p>
          <a:p>
            <a:pPr marL="0" indent="0">
              <a:buNone/>
            </a:pPr>
            <a:endParaRPr lang="en-US" sz="2800" dirty="0"/>
          </a:p>
        </p:txBody>
      </p:sp>
    </p:spTree>
    <p:extLst>
      <p:ext uri="{BB962C8B-B14F-4D97-AF65-F5344CB8AC3E}">
        <p14:creationId xmlns:p14="http://schemas.microsoft.com/office/powerpoint/2010/main" val="539636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18D6-0900-A321-65B0-E1E5AEFCB0D7}"/>
              </a:ext>
            </a:extLst>
          </p:cNvPr>
          <p:cNvSpPr>
            <a:spLocks noGrp="1"/>
          </p:cNvSpPr>
          <p:nvPr>
            <p:ph type="title"/>
          </p:nvPr>
        </p:nvSpPr>
        <p:spPr/>
        <p:txBody>
          <a:bodyPr/>
          <a:lstStyle/>
          <a:p>
            <a:r>
              <a:rPr lang="en-US" b="1" dirty="0"/>
              <a:t>1 John 5:6-8</a:t>
            </a:r>
          </a:p>
        </p:txBody>
      </p:sp>
      <p:sp>
        <p:nvSpPr>
          <p:cNvPr id="3" name="Content Placeholder 2">
            <a:extLst>
              <a:ext uri="{FF2B5EF4-FFF2-40B4-BE49-F238E27FC236}">
                <a16:creationId xmlns:a16="http://schemas.microsoft.com/office/drawing/2014/main" id="{E9CDA9F6-D224-5329-BBBC-498D4D0CFD04}"/>
              </a:ext>
            </a:extLst>
          </p:cNvPr>
          <p:cNvSpPr>
            <a:spLocks noGrp="1"/>
          </p:cNvSpPr>
          <p:nvPr>
            <p:ph idx="1"/>
          </p:nvPr>
        </p:nvSpPr>
        <p:spPr/>
        <p:txBody>
          <a:bodyPr>
            <a:normAutofit lnSpcReduction="10000"/>
          </a:bodyPr>
          <a:lstStyle/>
          <a:p>
            <a:pPr marL="0" indent="0">
              <a:buNone/>
            </a:pPr>
            <a:r>
              <a:rPr lang="en-US" b="1" i="0" baseline="30000" dirty="0">
                <a:solidFill>
                  <a:srgbClr val="000000"/>
                </a:solidFill>
                <a:effectLst/>
                <a:latin typeface="system-ui"/>
              </a:rPr>
              <a:t> </a:t>
            </a:r>
            <a:r>
              <a:rPr lang="en-US" sz="2800" b="0" i="0" dirty="0">
                <a:solidFill>
                  <a:srgbClr val="000000"/>
                </a:solidFill>
                <a:effectLst/>
              </a:rPr>
              <a:t>This is He who came by water and blood—Jesus Christ; not only by water, but by water and blood. And it is the Spirit who bears witness, because the Spirit is truth. </a:t>
            </a:r>
            <a:r>
              <a:rPr lang="en-US" sz="2800" b="1" i="0" baseline="30000" dirty="0">
                <a:solidFill>
                  <a:srgbClr val="000000"/>
                </a:solidFill>
                <a:effectLst/>
              </a:rPr>
              <a:t>7 </a:t>
            </a:r>
            <a:r>
              <a:rPr lang="en-US" sz="2800" b="0" i="0" dirty="0">
                <a:solidFill>
                  <a:srgbClr val="000000"/>
                </a:solidFill>
                <a:effectLst/>
              </a:rPr>
              <a:t>For there are three that bear witness </a:t>
            </a:r>
            <a:r>
              <a:rPr lang="en-US" sz="2800" b="0" i="0" baseline="30000" dirty="0">
                <a:solidFill>
                  <a:srgbClr val="0070C0"/>
                </a:solidFill>
                <a:effectLst/>
              </a:rPr>
              <a:t>[b]</a:t>
            </a:r>
            <a:r>
              <a:rPr lang="en-US" sz="2800" b="0" i="0" dirty="0">
                <a:solidFill>
                  <a:srgbClr val="000000"/>
                </a:solidFill>
                <a:effectLst/>
              </a:rPr>
              <a:t>in heaven: the Father, the Word, and the Holy Spirit; and these three are one. </a:t>
            </a:r>
            <a:r>
              <a:rPr lang="en-US" sz="2800" b="1" i="0" baseline="30000" dirty="0">
                <a:solidFill>
                  <a:srgbClr val="000000"/>
                </a:solidFill>
                <a:effectLst/>
              </a:rPr>
              <a:t>8 </a:t>
            </a:r>
            <a:r>
              <a:rPr lang="en-US" sz="2800" b="0" i="0" dirty="0">
                <a:solidFill>
                  <a:srgbClr val="000000"/>
                </a:solidFill>
                <a:effectLst/>
              </a:rPr>
              <a:t>And there are three that bear witness on earth: the Spirit, the water, and the blood; and these three agree as one.</a:t>
            </a:r>
          </a:p>
          <a:p>
            <a:pPr marL="0" indent="0">
              <a:buNone/>
            </a:pPr>
            <a:endParaRPr lang="en-US" sz="2800" b="0" i="0" dirty="0">
              <a:solidFill>
                <a:srgbClr val="000000"/>
              </a:solidFill>
              <a:effectLst/>
            </a:endParaRPr>
          </a:p>
          <a:p>
            <a:pPr marL="0" indent="0">
              <a:buNone/>
            </a:pPr>
            <a:r>
              <a:rPr lang="en-US" sz="2000" b="0" i="0" baseline="30000" dirty="0">
                <a:solidFill>
                  <a:srgbClr val="0070C0"/>
                </a:solidFill>
                <a:effectLst/>
              </a:rPr>
              <a:t>[b]</a:t>
            </a:r>
            <a:r>
              <a:rPr lang="en-US" sz="2000" b="0" i="0" baseline="30000" dirty="0">
                <a:solidFill>
                  <a:srgbClr val="000000"/>
                </a:solidFill>
                <a:effectLst/>
              </a:rPr>
              <a:t> </a:t>
            </a:r>
            <a:r>
              <a:rPr lang="en-US" sz="2000" b="0" i="0" dirty="0">
                <a:solidFill>
                  <a:srgbClr val="4A4A4A"/>
                </a:solidFill>
                <a:effectLst/>
                <a:latin typeface="system-ui"/>
              </a:rPr>
              <a:t>1 John 5:7</a:t>
            </a:r>
            <a:r>
              <a:rPr lang="en-US" sz="2000" b="0" i="0" dirty="0">
                <a:solidFill>
                  <a:srgbClr val="000000"/>
                </a:solidFill>
                <a:effectLst/>
                <a:latin typeface="system-ui"/>
              </a:rPr>
              <a:t> NU, M omit the words from </a:t>
            </a:r>
            <a:r>
              <a:rPr lang="en-US" sz="2000" b="0" i="1" dirty="0">
                <a:solidFill>
                  <a:srgbClr val="000000"/>
                </a:solidFill>
                <a:effectLst/>
                <a:latin typeface="system-ui"/>
              </a:rPr>
              <a:t>in heaven</a:t>
            </a:r>
            <a:r>
              <a:rPr lang="en-US" sz="2000" b="0" i="0" dirty="0">
                <a:solidFill>
                  <a:srgbClr val="000000"/>
                </a:solidFill>
                <a:effectLst/>
                <a:latin typeface="system-ui"/>
              </a:rPr>
              <a:t> (v. </a:t>
            </a:r>
            <a:r>
              <a:rPr lang="en-US" sz="2000" b="0" i="0" dirty="0">
                <a:solidFill>
                  <a:srgbClr val="4A4A4A"/>
                </a:solidFill>
                <a:effectLst/>
                <a:latin typeface="system-ui"/>
              </a:rPr>
              <a:t>7</a:t>
            </a:r>
            <a:r>
              <a:rPr lang="en-US" sz="2000" b="0" i="0" dirty="0">
                <a:solidFill>
                  <a:srgbClr val="000000"/>
                </a:solidFill>
                <a:effectLst/>
                <a:latin typeface="system-ui"/>
              </a:rPr>
              <a:t>) through </a:t>
            </a:r>
            <a:r>
              <a:rPr lang="en-US" sz="2000" b="0" i="1" dirty="0">
                <a:solidFill>
                  <a:srgbClr val="000000"/>
                </a:solidFill>
                <a:effectLst/>
                <a:latin typeface="system-ui"/>
              </a:rPr>
              <a:t>on earth</a:t>
            </a:r>
            <a:r>
              <a:rPr lang="en-US" sz="2000" b="0" i="0" dirty="0">
                <a:solidFill>
                  <a:srgbClr val="000000"/>
                </a:solidFill>
                <a:effectLst/>
                <a:latin typeface="system-ui"/>
              </a:rPr>
              <a:t> (v. </a:t>
            </a:r>
            <a:r>
              <a:rPr lang="en-US" sz="2000" b="0" i="0" dirty="0">
                <a:solidFill>
                  <a:srgbClr val="4A4A4A"/>
                </a:solidFill>
                <a:effectLst/>
                <a:latin typeface="system-ui"/>
              </a:rPr>
              <a:t>8</a:t>
            </a:r>
            <a:r>
              <a:rPr lang="en-US" sz="2000" b="0" i="0" dirty="0">
                <a:solidFill>
                  <a:srgbClr val="000000"/>
                </a:solidFill>
                <a:effectLst/>
                <a:latin typeface="system-ui"/>
              </a:rPr>
              <a:t>). Only 4 or 5 very late </a:t>
            </a:r>
            <a:r>
              <a:rPr lang="en-US" sz="2000" b="0" i="0" dirty="0" err="1">
                <a:solidFill>
                  <a:srgbClr val="000000"/>
                </a:solidFill>
                <a:effectLst/>
                <a:latin typeface="system-ui"/>
              </a:rPr>
              <a:t>mss.</a:t>
            </a:r>
            <a:r>
              <a:rPr lang="en-US" sz="2000" b="0" i="0" dirty="0">
                <a:solidFill>
                  <a:srgbClr val="000000"/>
                </a:solidFill>
                <a:effectLst/>
                <a:latin typeface="system-ui"/>
              </a:rPr>
              <a:t> contain these words in Greek.</a:t>
            </a:r>
          </a:p>
          <a:p>
            <a:pPr marL="0" indent="0">
              <a:buNone/>
            </a:pPr>
            <a:endParaRPr lang="en-US" sz="2800" dirty="0"/>
          </a:p>
        </p:txBody>
      </p:sp>
    </p:spTree>
    <p:extLst>
      <p:ext uri="{BB962C8B-B14F-4D97-AF65-F5344CB8AC3E}">
        <p14:creationId xmlns:p14="http://schemas.microsoft.com/office/powerpoint/2010/main" val="302962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18D6-0900-A321-65B0-E1E5AEFCB0D7}"/>
              </a:ext>
            </a:extLst>
          </p:cNvPr>
          <p:cNvSpPr>
            <a:spLocks noGrp="1"/>
          </p:cNvSpPr>
          <p:nvPr>
            <p:ph type="title"/>
          </p:nvPr>
        </p:nvSpPr>
        <p:spPr/>
        <p:txBody>
          <a:bodyPr/>
          <a:lstStyle/>
          <a:p>
            <a:r>
              <a:rPr lang="en-US" b="1" dirty="0"/>
              <a:t>1 John 5:6-8</a:t>
            </a:r>
          </a:p>
        </p:txBody>
      </p:sp>
      <p:sp>
        <p:nvSpPr>
          <p:cNvPr id="3" name="Content Placeholder 2">
            <a:extLst>
              <a:ext uri="{FF2B5EF4-FFF2-40B4-BE49-F238E27FC236}">
                <a16:creationId xmlns:a16="http://schemas.microsoft.com/office/drawing/2014/main" id="{E9CDA9F6-D224-5329-BBBC-498D4D0CFD04}"/>
              </a:ext>
            </a:extLst>
          </p:cNvPr>
          <p:cNvSpPr>
            <a:spLocks noGrp="1"/>
          </p:cNvSpPr>
          <p:nvPr>
            <p:ph idx="1"/>
          </p:nvPr>
        </p:nvSpPr>
        <p:spPr/>
        <p:txBody>
          <a:bodyPr>
            <a:normAutofit/>
          </a:bodyPr>
          <a:lstStyle/>
          <a:p>
            <a:pPr marL="0" indent="0">
              <a:buNone/>
            </a:pPr>
            <a:r>
              <a:rPr lang="en-US" b="1" i="0" baseline="30000" dirty="0">
                <a:solidFill>
                  <a:srgbClr val="000000"/>
                </a:solidFill>
                <a:effectLst/>
                <a:latin typeface="system-ui"/>
              </a:rPr>
              <a:t> </a:t>
            </a:r>
            <a:r>
              <a:rPr lang="en-US" sz="2800" b="0" i="0" dirty="0">
                <a:solidFill>
                  <a:srgbClr val="000000"/>
                </a:solidFill>
                <a:effectLst/>
              </a:rPr>
              <a:t>This is He who came by water and blood—Jesus Christ; not only by water, but by water and blood. And it is the Spirit who bears witness, because the Spirit is truth. </a:t>
            </a:r>
            <a:r>
              <a:rPr lang="en-US" sz="2800" b="1" i="0" baseline="30000" dirty="0">
                <a:solidFill>
                  <a:srgbClr val="000000"/>
                </a:solidFill>
                <a:effectLst/>
              </a:rPr>
              <a:t>7 </a:t>
            </a:r>
            <a:r>
              <a:rPr lang="en-US" sz="2800" b="0" i="0" dirty="0">
                <a:solidFill>
                  <a:srgbClr val="000000"/>
                </a:solidFill>
                <a:effectLst/>
              </a:rPr>
              <a:t>For there are three that bear witness </a:t>
            </a:r>
            <a:r>
              <a:rPr lang="en-US" sz="2800" b="0" i="0" baseline="30000" dirty="0">
                <a:solidFill>
                  <a:srgbClr val="000000"/>
                </a:solidFill>
                <a:effectLst/>
              </a:rPr>
              <a:t>[</a:t>
            </a:r>
            <a:r>
              <a:rPr lang="en-US" sz="2800" b="0" i="0" baseline="30000" dirty="0">
                <a:solidFill>
                  <a:srgbClr val="4A4A4A"/>
                </a:solidFill>
                <a:effectLst/>
                <a:hlinkClick r:id="rId2" tooltip="See footnote b"/>
              </a:rPr>
              <a:t>b</a:t>
            </a:r>
            <a:r>
              <a:rPr lang="en-US" sz="2800" b="0" i="0" baseline="30000" dirty="0">
                <a:solidFill>
                  <a:srgbClr val="000000"/>
                </a:solidFill>
                <a:effectLst/>
              </a:rPr>
              <a:t>]</a:t>
            </a:r>
            <a:r>
              <a:rPr lang="en-US" sz="2800" b="0" i="0" strike="sngStrike" dirty="0">
                <a:solidFill>
                  <a:srgbClr val="000000"/>
                </a:solidFill>
                <a:effectLst/>
              </a:rPr>
              <a:t>in heaven: the Father, the Word, and the Holy Spirit; and these three are one. </a:t>
            </a:r>
            <a:r>
              <a:rPr lang="en-US" sz="2800" b="1" i="0" strike="sngStrike" baseline="30000" dirty="0">
                <a:solidFill>
                  <a:srgbClr val="000000"/>
                </a:solidFill>
                <a:effectLst/>
              </a:rPr>
              <a:t>8 </a:t>
            </a:r>
            <a:r>
              <a:rPr lang="en-US" sz="2800" b="0" i="0" strike="sngStrike" dirty="0">
                <a:solidFill>
                  <a:srgbClr val="000000"/>
                </a:solidFill>
                <a:effectLst/>
              </a:rPr>
              <a:t>And there are three that bear witness on earth:</a:t>
            </a:r>
            <a:r>
              <a:rPr lang="en-US" sz="2800" b="0" i="0" dirty="0">
                <a:solidFill>
                  <a:srgbClr val="000000"/>
                </a:solidFill>
                <a:effectLst/>
              </a:rPr>
              <a:t> the Spirit, the water, and the blood; and these three agree as one.</a:t>
            </a:r>
          </a:p>
          <a:p>
            <a:pPr marL="0" indent="0">
              <a:buNone/>
            </a:pPr>
            <a:endParaRPr lang="en-US" sz="2800" dirty="0"/>
          </a:p>
        </p:txBody>
      </p:sp>
    </p:spTree>
    <p:extLst>
      <p:ext uri="{BB962C8B-B14F-4D97-AF65-F5344CB8AC3E}">
        <p14:creationId xmlns:p14="http://schemas.microsoft.com/office/powerpoint/2010/main" val="3490329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7356-ADC1-D503-CA85-EA1863068539}"/>
              </a:ext>
            </a:extLst>
          </p:cNvPr>
          <p:cNvSpPr>
            <a:spLocks noGrp="1"/>
          </p:cNvSpPr>
          <p:nvPr>
            <p:ph type="title"/>
          </p:nvPr>
        </p:nvSpPr>
        <p:spPr/>
        <p:txBody>
          <a:bodyPr/>
          <a:lstStyle/>
          <a:p>
            <a:r>
              <a:rPr lang="en-US" b="1" dirty="0"/>
              <a:t>1 John 5:6-8</a:t>
            </a:r>
          </a:p>
        </p:txBody>
      </p:sp>
      <p:sp>
        <p:nvSpPr>
          <p:cNvPr id="3" name="Content Placeholder 2">
            <a:extLst>
              <a:ext uri="{FF2B5EF4-FFF2-40B4-BE49-F238E27FC236}">
                <a16:creationId xmlns:a16="http://schemas.microsoft.com/office/drawing/2014/main" id="{5C5B01A2-6A60-879D-B0A8-8A7ED038946B}"/>
              </a:ext>
            </a:extLst>
          </p:cNvPr>
          <p:cNvSpPr>
            <a:spLocks noGrp="1"/>
          </p:cNvSpPr>
          <p:nvPr>
            <p:ph idx="1"/>
          </p:nvPr>
        </p:nvSpPr>
        <p:spPr/>
        <p:txBody>
          <a:bodyPr/>
          <a:lstStyle/>
          <a:p>
            <a:pPr marL="0" indent="0">
              <a:buNone/>
            </a:pPr>
            <a:r>
              <a:rPr lang="en-US" sz="2800" b="0" i="0" dirty="0">
                <a:solidFill>
                  <a:srgbClr val="000000"/>
                </a:solidFill>
                <a:effectLst/>
              </a:rPr>
              <a:t>This is he who came by water and blood, Jesus Christ, not with the water only but with the water and the blood. </a:t>
            </a:r>
            <a:r>
              <a:rPr lang="en-US" sz="2800" b="1" i="0" baseline="30000" dirty="0">
                <a:solidFill>
                  <a:srgbClr val="000000"/>
                </a:solidFill>
                <a:effectLst/>
              </a:rPr>
              <a:t>7 </a:t>
            </a:r>
            <a:r>
              <a:rPr lang="en-US" sz="2800" b="0" i="0" dirty="0">
                <a:solidFill>
                  <a:srgbClr val="000000"/>
                </a:solidFill>
                <a:effectLst/>
              </a:rPr>
              <a:t>And the Spirit is the witness, because the Spirit is the truth. </a:t>
            </a:r>
            <a:r>
              <a:rPr lang="en-US" sz="2800" b="1" i="0" baseline="30000" dirty="0">
                <a:solidFill>
                  <a:srgbClr val="000000"/>
                </a:solidFill>
                <a:effectLst/>
              </a:rPr>
              <a:t>8 </a:t>
            </a:r>
            <a:r>
              <a:rPr lang="en-US" sz="2800" b="0" i="0" dirty="0">
                <a:solidFill>
                  <a:srgbClr val="000000"/>
                </a:solidFill>
                <a:effectLst/>
              </a:rPr>
              <a:t>There are three witnesses, the Spirit, the water, and the blood; and these three agree. (RSV)</a:t>
            </a:r>
            <a:endParaRPr lang="en-US" sz="2800" dirty="0"/>
          </a:p>
        </p:txBody>
      </p:sp>
    </p:spTree>
    <p:extLst>
      <p:ext uri="{BB962C8B-B14F-4D97-AF65-F5344CB8AC3E}">
        <p14:creationId xmlns:p14="http://schemas.microsoft.com/office/powerpoint/2010/main" val="3446113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A974B-E811-59B8-3AAD-AF101AE3FB6D}"/>
              </a:ext>
            </a:extLst>
          </p:cNvPr>
          <p:cNvSpPr>
            <a:spLocks noGrp="1"/>
          </p:cNvSpPr>
          <p:nvPr>
            <p:ph type="title"/>
          </p:nvPr>
        </p:nvSpPr>
        <p:spPr/>
        <p:txBody>
          <a:bodyPr>
            <a:normAutofit/>
          </a:bodyPr>
          <a:lstStyle/>
          <a:p>
            <a:r>
              <a:rPr lang="en-US" sz="3400" dirty="0"/>
              <a:t>Wayne </a:t>
            </a:r>
            <a:r>
              <a:rPr lang="en-US" sz="3400" dirty="0" err="1"/>
              <a:t>Fussell</a:t>
            </a:r>
            <a:r>
              <a:rPr lang="en-US" sz="3400" dirty="0"/>
              <a:t>, Church of Christ Evangelist</a:t>
            </a:r>
          </a:p>
        </p:txBody>
      </p:sp>
      <p:sp>
        <p:nvSpPr>
          <p:cNvPr id="3" name="Content Placeholder 2">
            <a:extLst>
              <a:ext uri="{FF2B5EF4-FFF2-40B4-BE49-F238E27FC236}">
                <a16:creationId xmlns:a16="http://schemas.microsoft.com/office/drawing/2014/main" id="{DEB7AFF0-C595-C95F-3BCA-E2525BADC93C}"/>
              </a:ext>
            </a:extLst>
          </p:cNvPr>
          <p:cNvSpPr>
            <a:spLocks noGrp="1"/>
          </p:cNvSpPr>
          <p:nvPr>
            <p:ph idx="1"/>
          </p:nvPr>
        </p:nvSpPr>
        <p:spPr/>
        <p:txBody>
          <a:bodyPr>
            <a:normAutofit/>
          </a:bodyPr>
          <a:lstStyle/>
          <a:p>
            <a:pPr marL="0" indent="0">
              <a:buNone/>
            </a:pPr>
            <a:r>
              <a:rPr lang="en-US" sz="2800" dirty="0"/>
              <a:t>“I have always been reluctant to accept the claims of the critics when they deny portions of the Bible are genuine:  however, in this case, the evidence seems to be overwhelming that this verse was added by an overly ambitious scribe in copying the New Testament.” </a:t>
            </a:r>
          </a:p>
          <a:p>
            <a:pPr marL="0" indent="0">
              <a:buNone/>
            </a:pPr>
            <a:endParaRPr lang="en-US" sz="2800" dirty="0"/>
          </a:p>
          <a:p>
            <a:pPr marL="0" indent="0">
              <a:buNone/>
            </a:pPr>
            <a:r>
              <a:rPr lang="en-US" sz="2800" i="1" dirty="0"/>
              <a:t>Contending for the Faith Commentary p. 367</a:t>
            </a:r>
          </a:p>
        </p:txBody>
      </p:sp>
    </p:spTree>
    <p:extLst>
      <p:ext uri="{BB962C8B-B14F-4D97-AF65-F5344CB8AC3E}">
        <p14:creationId xmlns:p14="http://schemas.microsoft.com/office/powerpoint/2010/main" val="418621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7356-ADC1-D503-CA85-EA1863068539}"/>
              </a:ext>
            </a:extLst>
          </p:cNvPr>
          <p:cNvSpPr>
            <a:spLocks noGrp="1"/>
          </p:cNvSpPr>
          <p:nvPr>
            <p:ph type="title"/>
          </p:nvPr>
        </p:nvSpPr>
        <p:spPr/>
        <p:txBody>
          <a:bodyPr/>
          <a:lstStyle/>
          <a:p>
            <a:r>
              <a:rPr lang="en-US" b="1" dirty="0"/>
              <a:t>1 John 5:7-8</a:t>
            </a:r>
          </a:p>
        </p:txBody>
      </p:sp>
      <p:sp>
        <p:nvSpPr>
          <p:cNvPr id="3" name="Content Placeholder 2">
            <a:extLst>
              <a:ext uri="{FF2B5EF4-FFF2-40B4-BE49-F238E27FC236}">
                <a16:creationId xmlns:a16="http://schemas.microsoft.com/office/drawing/2014/main" id="{5C5B01A2-6A60-879D-B0A8-8A7ED038946B}"/>
              </a:ext>
            </a:extLst>
          </p:cNvPr>
          <p:cNvSpPr>
            <a:spLocks noGrp="1"/>
          </p:cNvSpPr>
          <p:nvPr>
            <p:ph idx="1"/>
          </p:nvPr>
        </p:nvSpPr>
        <p:spPr>
          <a:xfrm>
            <a:off x="457200" y="1600200"/>
            <a:ext cx="8229600" cy="2057400"/>
          </a:xfrm>
        </p:spPr>
        <p:txBody>
          <a:bodyPr/>
          <a:lstStyle/>
          <a:p>
            <a:pPr marL="0" indent="0">
              <a:buNone/>
            </a:pPr>
            <a:r>
              <a:rPr lang="en-US" sz="2800" b="0" i="0" dirty="0">
                <a:solidFill>
                  <a:srgbClr val="000000"/>
                </a:solidFill>
                <a:effectLst/>
              </a:rPr>
              <a:t>And the Spirit is the witness, because the </a:t>
            </a:r>
            <a:r>
              <a:rPr lang="en-US" sz="2800" b="1" i="0" u="sng" dirty="0">
                <a:solidFill>
                  <a:srgbClr val="000000"/>
                </a:solidFill>
                <a:effectLst/>
              </a:rPr>
              <a:t>Spirit is the truth</a:t>
            </a:r>
            <a:r>
              <a:rPr lang="en-US" sz="2800" b="0" i="0" dirty="0">
                <a:solidFill>
                  <a:srgbClr val="000000"/>
                </a:solidFill>
                <a:effectLst/>
              </a:rPr>
              <a:t>. </a:t>
            </a:r>
            <a:r>
              <a:rPr lang="en-US" sz="2800" b="1" i="0" baseline="30000" dirty="0">
                <a:solidFill>
                  <a:srgbClr val="000000"/>
                </a:solidFill>
                <a:effectLst/>
              </a:rPr>
              <a:t>8 </a:t>
            </a:r>
            <a:r>
              <a:rPr lang="en-US" sz="2800" b="0" i="0" dirty="0">
                <a:solidFill>
                  <a:srgbClr val="000000"/>
                </a:solidFill>
                <a:effectLst/>
              </a:rPr>
              <a:t>There are </a:t>
            </a:r>
            <a:r>
              <a:rPr lang="en-US" sz="2800" i="0" dirty="0">
                <a:solidFill>
                  <a:srgbClr val="000000"/>
                </a:solidFill>
                <a:effectLst/>
              </a:rPr>
              <a:t>three witnesses</a:t>
            </a:r>
            <a:r>
              <a:rPr lang="en-US" sz="2800" b="0" i="0" dirty="0">
                <a:solidFill>
                  <a:srgbClr val="000000"/>
                </a:solidFill>
                <a:effectLst/>
              </a:rPr>
              <a:t>, the Spirit, the water, and the blood; and these three agree. (RSV)</a:t>
            </a:r>
            <a:endParaRPr lang="en-US" sz="2800" dirty="0"/>
          </a:p>
        </p:txBody>
      </p:sp>
      <p:sp>
        <p:nvSpPr>
          <p:cNvPr id="4" name="TextBox 3">
            <a:extLst>
              <a:ext uri="{FF2B5EF4-FFF2-40B4-BE49-F238E27FC236}">
                <a16:creationId xmlns:a16="http://schemas.microsoft.com/office/drawing/2014/main" id="{CB16D8AA-6BE6-1062-2BA9-175D3E1E8525}"/>
              </a:ext>
            </a:extLst>
          </p:cNvPr>
          <p:cNvSpPr txBox="1"/>
          <p:nvPr/>
        </p:nvSpPr>
        <p:spPr>
          <a:xfrm>
            <a:off x="838200" y="3810000"/>
            <a:ext cx="7696200" cy="954107"/>
          </a:xfrm>
          <a:prstGeom prst="rect">
            <a:avLst/>
          </a:prstGeom>
          <a:solidFill>
            <a:srgbClr val="FFFF00"/>
          </a:solidFill>
        </p:spPr>
        <p:txBody>
          <a:bodyPr wrap="square" rtlCol="0">
            <a:spAutoFit/>
          </a:bodyPr>
          <a:lstStyle/>
          <a:p>
            <a:r>
              <a:rPr lang="en-US" sz="2800" b="0" i="0" dirty="0">
                <a:solidFill>
                  <a:srgbClr val="000000"/>
                </a:solidFill>
                <a:effectLst/>
              </a:rPr>
              <a:t>9th Commandment:  “You shall not bear false witness against your neighbor.”</a:t>
            </a:r>
            <a:endParaRPr lang="en-US" sz="2800" dirty="0"/>
          </a:p>
        </p:txBody>
      </p:sp>
    </p:spTree>
    <p:extLst>
      <p:ext uri="{BB962C8B-B14F-4D97-AF65-F5344CB8AC3E}">
        <p14:creationId xmlns:p14="http://schemas.microsoft.com/office/powerpoint/2010/main" val="390524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7311</TotalTime>
  <Words>1561</Words>
  <Application>Microsoft Office PowerPoint</Application>
  <PresentationFormat>On-screen Show (4:3)</PresentationFormat>
  <Paragraphs>95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system-ui</vt:lpstr>
      <vt:lpstr>Clarity</vt:lpstr>
      <vt:lpstr>PowerPoint Presentation</vt:lpstr>
      <vt:lpstr>Three that bear witness 1 john 5:6-8</vt:lpstr>
      <vt:lpstr>PowerPoint Presentation</vt:lpstr>
      <vt:lpstr>1 John 5:6-8</vt:lpstr>
      <vt:lpstr>1 John 5:6-8</vt:lpstr>
      <vt:lpstr>1 John 5:6-8</vt:lpstr>
      <vt:lpstr>1 John 5:6-8</vt:lpstr>
      <vt:lpstr>Wayne Fussell, Church of Christ Evangelist</vt:lpstr>
      <vt:lpstr>1 John 5:7-8</vt:lpstr>
      <vt:lpstr>John 14:15-17</vt:lpstr>
      <vt:lpstr>Truth and Love</vt:lpstr>
      <vt:lpstr>PowerPoint Presentation</vt:lpstr>
      <vt:lpstr>1 John 5:7-8</vt:lpstr>
      <vt:lpstr>Witness</vt:lpstr>
      <vt:lpstr>Hebrews 10:28-29</vt:lpstr>
      <vt:lpstr>1 John 5:7-8</vt:lpstr>
      <vt:lpstr>Cerinthus – False teacher of John’s Day</vt:lpstr>
      <vt:lpstr>PowerPoint Presentation</vt:lpstr>
      <vt:lpstr>1 John 5:7-8</vt:lpstr>
      <vt:lpstr>1 John 4:2-3</vt:lpstr>
      <vt:lpstr>1 John 5:5</vt:lpstr>
      <vt:lpstr>Water and Blood</vt:lpstr>
      <vt:lpstr>Blood During Childbirth:  Purification</vt:lpstr>
      <vt:lpstr>1 John 5:7-8</vt:lpstr>
      <vt:lpstr>Mark 14:55-56</vt:lpstr>
      <vt:lpstr>1 John 5:7-8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743</cp:revision>
  <cp:lastPrinted>2023-06-18T13:51:10Z</cp:lastPrinted>
  <dcterms:created xsi:type="dcterms:W3CDTF">2006-08-16T00:00:00Z</dcterms:created>
  <dcterms:modified xsi:type="dcterms:W3CDTF">2023-06-18T13:51:23Z</dcterms:modified>
</cp:coreProperties>
</file>