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handoutMasterIdLst>
    <p:handoutMasterId r:id="rId31"/>
  </p:handoutMasterIdLst>
  <p:sldIdLst>
    <p:sldId id="370" r:id="rId2"/>
    <p:sldId id="279" r:id="rId3"/>
    <p:sldId id="372" r:id="rId4"/>
    <p:sldId id="374" r:id="rId5"/>
    <p:sldId id="375" r:id="rId6"/>
    <p:sldId id="376" r:id="rId7"/>
    <p:sldId id="377" r:id="rId8"/>
    <p:sldId id="378" r:id="rId9"/>
    <p:sldId id="379" r:id="rId10"/>
    <p:sldId id="380" r:id="rId11"/>
    <p:sldId id="381" r:id="rId12"/>
    <p:sldId id="382" r:id="rId13"/>
    <p:sldId id="384" r:id="rId14"/>
    <p:sldId id="385" r:id="rId15"/>
    <p:sldId id="386" r:id="rId16"/>
    <p:sldId id="383" r:id="rId17"/>
    <p:sldId id="390" r:id="rId18"/>
    <p:sldId id="391" r:id="rId19"/>
    <p:sldId id="392" r:id="rId20"/>
    <p:sldId id="387" r:id="rId21"/>
    <p:sldId id="393" r:id="rId22"/>
    <p:sldId id="388" r:id="rId23"/>
    <p:sldId id="394" r:id="rId24"/>
    <p:sldId id="395" r:id="rId25"/>
    <p:sldId id="396" r:id="rId26"/>
    <p:sldId id="397" r:id="rId27"/>
    <p:sldId id="398" r:id="rId28"/>
    <p:sldId id="399" r:id="rId29"/>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370"/>
            <p14:sldId id="279"/>
            <p14:sldId id="372"/>
            <p14:sldId id="374"/>
            <p14:sldId id="375"/>
            <p14:sldId id="376"/>
            <p14:sldId id="377"/>
            <p14:sldId id="378"/>
            <p14:sldId id="379"/>
            <p14:sldId id="380"/>
            <p14:sldId id="381"/>
            <p14:sldId id="382"/>
            <p14:sldId id="384"/>
            <p14:sldId id="385"/>
            <p14:sldId id="386"/>
            <p14:sldId id="383"/>
            <p14:sldId id="390"/>
            <p14:sldId id="391"/>
            <p14:sldId id="392"/>
            <p14:sldId id="387"/>
            <p14:sldId id="393"/>
            <p14:sldId id="388"/>
            <p14:sldId id="394"/>
            <p14:sldId id="395"/>
            <p14:sldId id="396"/>
            <p14:sldId id="397"/>
            <p14:sldId id="398"/>
            <p14:sldId id="399"/>
          </p14:sldIdLst>
        </p14:section>
        <p14:section name="Untitled Section" id="{2B0DECD1-BFD4-49EE-8915-87225E409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F63714-BE17-45EF-AE20-AF4089CABA9B}" v="76" dt="2023-06-28T21:23:42.2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varScale="1">
        <p:scale>
          <a:sx n="101" d="100"/>
          <a:sy n="101" d="100"/>
        </p:scale>
        <p:origin x="151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Morrison" userId="a39271d66f689db8" providerId="LiveId" clId="{F6F63714-BE17-45EF-AE20-AF4089CABA9B}"/>
    <pc:docChg chg="undo custSel addSld delSld modSld modSection">
      <pc:chgData name="Megan Morrison" userId="a39271d66f689db8" providerId="LiveId" clId="{F6F63714-BE17-45EF-AE20-AF4089CABA9B}" dt="2023-06-28T21:24:45.557" v="1603" actId="208"/>
      <pc:docMkLst>
        <pc:docMk/>
      </pc:docMkLst>
      <pc:sldChg chg="modSp mod">
        <pc:chgData name="Megan Morrison" userId="a39271d66f689db8" providerId="LiveId" clId="{F6F63714-BE17-45EF-AE20-AF4089CABA9B}" dt="2023-06-28T20:12:42.031" v="34" actId="6549"/>
        <pc:sldMkLst>
          <pc:docMk/>
          <pc:sldMk cId="3805350927" sldId="279"/>
        </pc:sldMkLst>
        <pc:spChg chg="mod">
          <ac:chgData name="Megan Morrison" userId="a39271d66f689db8" providerId="LiveId" clId="{F6F63714-BE17-45EF-AE20-AF4089CABA9B}" dt="2023-06-28T20:12:38.894" v="30" actId="255"/>
          <ac:spMkLst>
            <pc:docMk/>
            <pc:sldMk cId="3805350927" sldId="279"/>
            <ac:spMk id="2" creationId="{00000000-0000-0000-0000-000000000000}"/>
          </ac:spMkLst>
        </pc:spChg>
        <pc:spChg chg="mod">
          <ac:chgData name="Megan Morrison" userId="a39271d66f689db8" providerId="LiveId" clId="{F6F63714-BE17-45EF-AE20-AF4089CABA9B}" dt="2023-06-28T20:12:42.031" v="34" actId="6549"/>
          <ac:spMkLst>
            <pc:docMk/>
            <pc:sldMk cId="3805350927" sldId="279"/>
            <ac:spMk id="3" creationId="{00000000-0000-0000-0000-000000000000}"/>
          </ac:spMkLst>
        </pc:spChg>
      </pc:sldChg>
      <pc:sldChg chg="modSp del mod">
        <pc:chgData name="Megan Morrison" userId="a39271d66f689db8" providerId="LiveId" clId="{F6F63714-BE17-45EF-AE20-AF4089CABA9B}" dt="2023-06-28T21:15:12.721" v="1412" actId="2696"/>
        <pc:sldMkLst>
          <pc:docMk/>
          <pc:sldMk cId="2174118136" sldId="355"/>
        </pc:sldMkLst>
        <pc:spChg chg="mod">
          <ac:chgData name="Megan Morrison" userId="a39271d66f689db8" providerId="LiveId" clId="{F6F63714-BE17-45EF-AE20-AF4089CABA9B}" dt="2023-06-28T20:13:49.056" v="38" actId="20577"/>
          <ac:spMkLst>
            <pc:docMk/>
            <pc:sldMk cId="2174118136" sldId="355"/>
            <ac:spMk id="2" creationId="{599E5239-1C81-3B0C-84A1-F8495E22DE82}"/>
          </ac:spMkLst>
        </pc:spChg>
      </pc:sldChg>
      <pc:sldChg chg="del">
        <pc:chgData name="Megan Morrison" userId="a39271d66f689db8" providerId="LiveId" clId="{F6F63714-BE17-45EF-AE20-AF4089CABA9B}" dt="2023-06-28T21:15:12.721" v="1412" actId="2696"/>
        <pc:sldMkLst>
          <pc:docMk/>
          <pc:sldMk cId="1478311458" sldId="357"/>
        </pc:sldMkLst>
      </pc:sldChg>
      <pc:sldChg chg="del">
        <pc:chgData name="Megan Morrison" userId="a39271d66f689db8" providerId="LiveId" clId="{F6F63714-BE17-45EF-AE20-AF4089CABA9B}" dt="2023-06-28T21:15:12.721" v="1412" actId="2696"/>
        <pc:sldMkLst>
          <pc:docMk/>
          <pc:sldMk cId="444662645" sldId="358"/>
        </pc:sldMkLst>
      </pc:sldChg>
      <pc:sldChg chg="del">
        <pc:chgData name="Megan Morrison" userId="a39271d66f689db8" providerId="LiveId" clId="{F6F63714-BE17-45EF-AE20-AF4089CABA9B}" dt="2023-06-28T21:15:12.721" v="1412" actId="2696"/>
        <pc:sldMkLst>
          <pc:docMk/>
          <pc:sldMk cId="3685047600" sldId="359"/>
        </pc:sldMkLst>
      </pc:sldChg>
      <pc:sldChg chg="del">
        <pc:chgData name="Megan Morrison" userId="a39271d66f689db8" providerId="LiveId" clId="{F6F63714-BE17-45EF-AE20-AF4089CABA9B}" dt="2023-06-28T21:15:12.721" v="1412" actId="2696"/>
        <pc:sldMkLst>
          <pc:docMk/>
          <pc:sldMk cId="1128855485" sldId="360"/>
        </pc:sldMkLst>
      </pc:sldChg>
      <pc:sldChg chg="del">
        <pc:chgData name="Megan Morrison" userId="a39271d66f689db8" providerId="LiveId" clId="{F6F63714-BE17-45EF-AE20-AF4089CABA9B}" dt="2023-06-28T21:15:12.721" v="1412" actId="2696"/>
        <pc:sldMkLst>
          <pc:docMk/>
          <pc:sldMk cId="4032094684" sldId="361"/>
        </pc:sldMkLst>
      </pc:sldChg>
      <pc:sldChg chg="del">
        <pc:chgData name="Megan Morrison" userId="a39271d66f689db8" providerId="LiveId" clId="{F6F63714-BE17-45EF-AE20-AF4089CABA9B}" dt="2023-06-28T21:15:12.721" v="1412" actId="2696"/>
        <pc:sldMkLst>
          <pc:docMk/>
          <pc:sldMk cId="1600154774" sldId="362"/>
        </pc:sldMkLst>
      </pc:sldChg>
      <pc:sldChg chg="del">
        <pc:chgData name="Megan Morrison" userId="a39271d66f689db8" providerId="LiveId" clId="{F6F63714-BE17-45EF-AE20-AF4089CABA9B}" dt="2023-06-28T21:15:12.721" v="1412" actId="2696"/>
        <pc:sldMkLst>
          <pc:docMk/>
          <pc:sldMk cId="1237923121" sldId="363"/>
        </pc:sldMkLst>
      </pc:sldChg>
      <pc:sldChg chg="del">
        <pc:chgData name="Megan Morrison" userId="a39271d66f689db8" providerId="LiveId" clId="{F6F63714-BE17-45EF-AE20-AF4089CABA9B}" dt="2023-06-28T21:15:12.721" v="1412" actId="2696"/>
        <pc:sldMkLst>
          <pc:docMk/>
          <pc:sldMk cId="4230858673" sldId="364"/>
        </pc:sldMkLst>
      </pc:sldChg>
      <pc:sldChg chg="del">
        <pc:chgData name="Megan Morrison" userId="a39271d66f689db8" providerId="LiveId" clId="{F6F63714-BE17-45EF-AE20-AF4089CABA9B}" dt="2023-06-28T21:15:12.721" v="1412" actId="2696"/>
        <pc:sldMkLst>
          <pc:docMk/>
          <pc:sldMk cId="2258336077" sldId="365"/>
        </pc:sldMkLst>
      </pc:sldChg>
      <pc:sldChg chg="del">
        <pc:chgData name="Megan Morrison" userId="a39271d66f689db8" providerId="LiveId" clId="{F6F63714-BE17-45EF-AE20-AF4089CABA9B}" dt="2023-06-28T21:15:12.721" v="1412" actId="2696"/>
        <pc:sldMkLst>
          <pc:docMk/>
          <pc:sldMk cId="483072483" sldId="366"/>
        </pc:sldMkLst>
      </pc:sldChg>
      <pc:sldChg chg="del">
        <pc:chgData name="Megan Morrison" userId="a39271d66f689db8" providerId="LiveId" clId="{F6F63714-BE17-45EF-AE20-AF4089CABA9B}" dt="2023-06-28T21:15:12.721" v="1412" actId="2696"/>
        <pc:sldMkLst>
          <pc:docMk/>
          <pc:sldMk cId="3336577147" sldId="367"/>
        </pc:sldMkLst>
      </pc:sldChg>
      <pc:sldChg chg="del">
        <pc:chgData name="Megan Morrison" userId="a39271d66f689db8" providerId="LiveId" clId="{F6F63714-BE17-45EF-AE20-AF4089CABA9B}" dt="2023-06-28T21:15:12.721" v="1412" actId="2696"/>
        <pc:sldMkLst>
          <pc:docMk/>
          <pc:sldMk cId="162036170" sldId="368"/>
        </pc:sldMkLst>
      </pc:sldChg>
      <pc:sldChg chg="del">
        <pc:chgData name="Megan Morrison" userId="a39271d66f689db8" providerId="LiveId" clId="{F6F63714-BE17-45EF-AE20-AF4089CABA9B}" dt="2023-06-28T21:15:12.721" v="1412" actId="2696"/>
        <pc:sldMkLst>
          <pc:docMk/>
          <pc:sldMk cId="3260286892" sldId="369"/>
        </pc:sldMkLst>
      </pc:sldChg>
      <pc:sldChg chg="delSp mod">
        <pc:chgData name="Megan Morrison" userId="a39271d66f689db8" providerId="LiveId" clId="{F6F63714-BE17-45EF-AE20-AF4089CABA9B}" dt="2023-06-28T21:20:45.513" v="1446" actId="21"/>
        <pc:sldMkLst>
          <pc:docMk/>
          <pc:sldMk cId="12969495" sldId="370"/>
        </pc:sldMkLst>
        <pc:spChg chg="del">
          <ac:chgData name="Megan Morrison" userId="a39271d66f689db8" providerId="LiveId" clId="{F6F63714-BE17-45EF-AE20-AF4089CABA9B}" dt="2023-06-28T21:20:42.766" v="1445" actId="21"/>
          <ac:spMkLst>
            <pc:docMk/>
            <pc:sldMk cId="12969495" sldId="370"/>
            <ac:spMk id="2" creationId="{017722CF-206F-7B5E-4959-D230B89ED8F5}"/>
          </ac:spMkLst>
        </pc:spChg>
        <pc:spChg chg="del">
          <ac:chgData name="Megan Morrison" userId="a39271d66f689db8" providerId="LiveId" clId="{F6F63714-BE17-45EF-AE20-AF4089CABA9B}" dt="2023-06-28T21:20:45.513" v="1446" actId="21"/>
          <ac:spMkLst>
            <pc:docMk/>
            <pc:sldMk cId="12969495" sldId="370"/>
            <ac:spMk id="3" creationId="{67EB6600-A36E-F2B8-B945-3FE0AD289B4E}"/>
          </ac:spMkLst>
        </pc:spChg>
      </pc:sldChg>
      <pc:sldChg chg="del">
        <pc:chgData name="Megan Morrison" userId="a39271d66f689db8" providerId="LiveId" clId="{F6F63714-BE17-45EF-AE20-AF4089CABA9B}" dt="2023-06-28T21:15:12.721" v="1412" actId="2696"/>
        <pc:sldMkLst>
          <pc:docMk/>
          <pc:sldMk cId="1551716505" sldId="371"/>
        </pc:sldMkLst>
      </pc:sldChg>
      <pc:sldChg chg="modSp new mod">
        <pc:chgData name="Megan Morrison" userId="a39271d66f689db8" providerId="LiveId" clId="{F6F63714-BE17-45EF-AE20-AF4089CABA9B}" dt="2023-06-28T20:14:42.750" v="66" actId="20577"/>
        <pc:sldMkLst>
          <pc:docMk/>
          <pc:sldMk cId="1314120236" sldId="372"/>
        </pc:sldMkLst>
        <pc:spChg chg="mod">
          <ac:chgData name="Megan Morrison" userId="a39271d66f689db8" providerId="LiveId" clId="{F6F63714-BE17-45EF-AE20-AF4089CABA9B}" dt="2023-06-28T20:14:26.866" v="61" actId="20577"/>
          <ac:spMkLst>
            <pc:docMk/>
            <pc:sldMk cId="1314120236" sldId="372"/>
            <ac:spMk id="2" creationId="{2F95B7C6-00B9-85F9-D16E-2836055478DB}"/>
          </ac:spMkLst>
        </pc:spChg>
        <pc:spChg chg="mod">
          <ac:chgData name="Megan Morrison" userId="a39271d66f689db8" providerId="LiveId" clId="{F6F63714-BE17-45EF-AE20-AF4089CABA9B}" dt="2023-06-28T20:14:42.750" v="66" actId="20577"/>
          <ac:spMkLst>
            <pc:docMk/>
            <pc:sldMk cId="1314120236" sldId="372"/>
            <ac:spMk id="3" creationId="{F493B1CA-73C0-7BE4-3B68-29A2C0F9AFBA}"/>
          </ac:spMkLst>
        </pc:spChg>
      </pc:sldChg>
      <pc:sldChg chg="delSp new del mod">
        <pc:chgData name="Megan Morrison" userId="a39271d66f689db8" providerId="LiveId" clId="{F6F63714-BE17-45EF-AE20-AF4089CABA9B}" dt="2023-06-28T21:20:53.896" v="1447" actId="2696"/>
        <pc:sldMkLst>
          <pc:docMk/>
          <pc:sldMk cId="175107975" sldId="373"/>
        </pc:sldMkLst>
        <pc:spChg chg="del">
          <ac:chgData name="Megan Morrison" userId="a39271d66f689db8" providerId="LiveId" clId="{F6F63714-BE17-45EF-AE20-AF4089CABA9B}" dt="2023-06-28T20:14:50.288" v="69" actId="21"/>
          <ac:spMkLst>
            <pc:docMk/>
            <pc:sldMk cId="175107975" sldId="373"/>
            <ac:spMk id="2" creationId="{683B27DF-2C46-2ADE-660D-3FCCF5E85093}"/>
          </ac:spMkLst>
        </pc:spChg>
        <pc:spChg chg="del">
          <ac:chgData name="Megan Morrison" userId="a39271d66f689db8" providerId="LiveId" clId="{F6F63714-BE17-45EF-AE20-AF4089CABA9B}" dt="2023-06-28T20:14:52.346" v="70" actId="21"/>
          <ac:spMkLst>
            <pc:docMk/>
            <pc:sldMk cId="175107975" sldId="373"/>
            <ac:spMk id="3" creationId="{99BC072E-AF37-B831-ABB8-7A8CADA8443B}"/>
          </ac:spMkLst>
        </pc:spChg>
      </pc:sldChg>
      <pc:sldChg chg="modSp new mod">
        <pc:chgData name="Megan Morrison" userId="a39271d66f689db8" providerId="LiveId" clId="{F6F63714-BE17-45EF-AE20-AF4089CABA9B}" dt="2023-06-28T20:18:04.445" v="97" actId="20577"/>
        <pc:sldMkLst>
          <pc:docMk/>
          <pc:sldMk cId="626908815" sldId="374"/>
        </pc:sldMkLst>
        <pc:spChg chg="mod">
          <ac:chgData name="Megan Morrison" userId="a39271d66f689db8" providerId="LiveId" clId="{F6F63714-BE17-45EF-AE20-AF4089CABA9B}" dt="2023-06-28T20:17:54.763" v="95" actId="20577"/>
          <ac:spMkLst>
            <pc:docMk/>
            <pc:sldMk cId="626908815" sldId="374"/>
            <ac:spMk id="2" creationId="{2D810D07-8700-3BD8-7759-49DADD080888}"/>
          </ac:spMkLst>
        </pc:spChg>
        <pc:spChg chg="mod">
          <ac:chgData name="Megan Morrison" userId="a39271d66f689db8" providerId="LiveId" clId="{F6F63714-BE17-45EF-AE20-AF4089CABA9B}" dt="2023-06-28T20:18:04.445" v="97" actId="20577"/>
          <ac:spMkLst>
            <pc:docMk/>
            <pc:sldMk cId="626908815" sldId="374"/>
            <ac:spMk id="3" creationId="{AFE0054F-C5E8-CF67-EBE9-28C222969F95}"/>
          </ac:spMkLst>
        </pc:spChg>
      </pc:sldChg>
      <pc:sldChg chg="modSp new mod">
        <pc:chgData name="Megan Morrison" userId="a39271d66f689db8" providerId="LiveId" clId="{F6F63714-BE17-45EF-AE20-AF4089CABA9B}" dt="2023-06-28T20:18:46.932" v="128" actId="14100"/>
        <pc:sldMkLst>
          <pc:docMk/>
          <pc:sldMk cId="1785865711" sldId="375"/>
        </pc:sldMkLst>
        <pc:spChg chg="mod">
          <ac:chgData name="Megan Morrison" userId="a39271d66f689db8" providerId="LiveId" clId="{F6F63714-BE17-45EF-AE20-AF4089CABA9B}" dt="2023-06-28T20:18:39.302" v="123" actId="20577"/>
          <ac:spMkLst>
            <pc:docMk/>
            <pc:sldMk cId="1785865711" sldId="375"/>
            <ac:spMk id="2" creationId="{49198AED-8833-A337-D741-768259D1C819}"/>
          </ac:spMkLst>
        </pc:spChg>
        <pc:spChg chg="mod">
          <ac:chgData name="Megan Morrison" userId="a39271d66f689db8" providerId="LiveId" clId="{F6F63714-BE17-45EF-AE20-AF4089CABA9B}" dt="2023-06-28T20:18:46.932" v="128" actId="14100"/>
          <ac:spMkLst>
            <pc:docMk/>
            <pc:sldMk cId="1785865711" sldId="375"/>
            <ac:spMk id="3" creationId="{6E903D11-105E-4FB5-FB8D-77FBC3EDE559}"/>
          </ac:spMkLst>
        </pc:spChg>
      </pc:sldChg>
      <pc:sldChg chg="addSp delSp modSp new">
        <pc:chgData name="Megan Morrison" userId="a39271d66f689db8" providerId="LiveId" clId="{F6F63714-BE17-45EF-AE20-AF4089CABA9B}" dt="2023-06-28T20:21:19.521" v="146" actId="1076"/>
        <pc:sldMkLst>
          <pc:docMk/>
          <pc:sldMk cId="2785377412" sldId="376"/>
        </pc:sldMkLst>
        <pc:spChg chg="del">
          <ac:chgData name="Megan Morrison" userId="a39271d66f689db8" providerId="LiveId" clId="{F6F63714-BE17-45EF-AE20-AF4089CABA9B}" dt="2023-06-28T20:19:37.027" v="130"/>
          <ac:spMkLst>
            <pc:docMk/>
            <pc:sldMk cId="2785377412" sldId="376"/>
            <ac:spMk id="3" creationId="{80108CDA-723B-3F28-1A3D-C488C709BC85}"/>
          </ac:spMkLst>
        </pc:spChg>
        <pc:picChg chg="add mod">
          <ac:chgData name="Megan Morrison" userId="a39271d66f689db8" providerId="LiveId" clId="{F6F63714-BE17-45EF-AE20-AF4089CABA9B}" dt="2023-06-28T20:20:15.853" v="139" actId="1076"/>
          <ac:picMkLst>
            <pc:docMk/>
            <pc:sldMk cId="2785377412" sldId="376"/>
            <ac:picMk id="1026" creationId="{16DD98E7-5B8E-0119-DFF3-63B6299B6750}"/>
          </ac:picMkLst>
        </pc:picChg>
        <pc:picChg chg="add mod">
          <ac:chgData name="Megan Morrison" userId="a39271d66f689db8" providerId="LiveId" clId="{F6F63714-BE17-45EF-AE20-AF4089CABA9B}" dt="2023-06-28T20:20:18.580" v="140" actId="1076"/>
          <ac:picMkLst>
            <pc:docMk/>
            <pc:sldMk cId="2785377412" sldId="376"/>
            <ac:picMk id="1028" creationId="{51020926-1589-12EA-444A-C23C4CDA9F76}"/>
          </ac:picMkLst>
        </pc:picChg>
        <pc:picChg chg="add mod">
          <ac:chgData name="Megan Morrison" userId="a39271d66f689db8" providerId="LiveId" clId="{F6F63714-BE17-45EF-AE20-AF4089CABA9B}" dt="2023-06-28T20:21:19.521" v="146" actId="1076"/>
          <ac:picMkLst>
            <pc:docMk/>
            <pc:sldMk cId="2785377412" sldId="376"/>
            <ac:picMk id="1030" creationId="{41CA250C-5681-88FE-B7FF-462C74E1DF1C}"/>
          </ac:picMkLst>
        </pc:picChg>
      </pc:sldChg>
      <pc:sldChg chg="addSp delSp modSp new mod">
        <pc:chgData name="Megan Morrison" userId="a39271d66f689db8" providerId="LiveId" clId="{F6F63714-BE17-45EF-AE20-AF4089CABA9B}" dt="2023-06-28T21:21:52.341" v="1454" actId="14100"/>
        <pc:sldMkLst>
          <pc:docMk/>
          <pc:sldMk cId="2741884917" sldId="377"/>
        </pc:sldMkLst>
        <pc:spChg chg="mod">
          <ac:chgData name="Megan Morrison" userId="a39271d66f689db8" providerId="LiveId" clId="{F6F63714-BE17-45EF-AE20-AF4089CABA9B}" dt="2023-06-28T20:22:19.540" v="197" actId="20577"/>
          <ac:spMkLst>
            <pc:docMk/>
            <pc:sldMk cId="2741884917" sldId="377"/>
            <ac:spMk id="2" creationId="{F7AA0CB3-AEC1-EDE1-F3DE-2E029D45FE0C}"/>
          </ac:spMkLst>
        </pc:spChg>
        <pc:spChg chg="mod">
          <ac:chgData name="Megan Morrison" userId="a39271d66f689db8" providerId="LiveId" clId="{F6F63714-BE17-45EF-AE20-AF4089CABA9B}" dt="2023-06-28T20:22:47.252" v="200" actId="12"/>
          <ac:spMkLst>
            <pc:docMk/>
            <pc:sldMk cId="2741884917" sldId="377"/>
            <ac:spMk id="3" creationId="{B1A25E92-01D9-3792-0BC4-E9B43ED7F97A}"/>
          </ac:spMkLst>
        </pc:spChg>
        <pc:spChg chg="del mod topLvl">
          <ac:chgData name="Megan Morrison" userId="a39271d66f689db8" providerId="LiveId" clId="{F6F63714-BE17-45EF-AE20-AF4089CABA9B}" dt="2023-06-28T21:21:41.651" v="1450" actId="478"/>
          <ac:spMkLst>
            <pc:docMk/>
            <pc:sldMk cId="2741884917" sldId="377"/>
            <ac:spMk id="7" creationId="{D15D4D50-BA15-597C-021C-18BA08C9777A}"/>
          </ac:spMkLst>
        </pc:spChg>
        <pc:grpChg chg="add del mod">
          <ac:chgData name="Megan Morrison" userId="a39271d66f689db8" providerId="LiveId" clId="{F6F63714-BE17-45EF-AE20-AF4089CABA9B}" dt="2023-06-28T21:21:39.465" v="1449" actId="165"/>
          <ac:grpSpMkLst>
            <pc:docMk/>
            <pc:sldMk cId="2741884917" sldId="377"/>
            <ac:grpSpMk id="4" creationId="{AB4828B2-3470-2B30-2FBE-E2AC7AC1B4DB}"/>
          </ac:grpSpMkLst>
        </pc:grpChg>
        <pc:cxnChg chg="mod topLvl">
          <ac:chgData name="Megan Morrison" userId="a39271d66f689db8" providerId="LiveId" clId="{F6F63714-BE17-45EF-AE20-AF4089CABA9B}" dt="2023-06-28T21:21:52.341" v="1454" actId="14100"/>
          <ac:cxnSpMkLst>
            <pc:docMk/>
            <pc:sldMk cId="2741884917" sldId="377"/>
            <ac:cxnSpMk id="5" creationId="{22931DB4-A195-CB10-6698-85063A2B78A1}"/>
          </ac:cxnSpMkLst>
        </pc:cxnChg>
        <pc:cxnChg chg="del mod topLvl">
          <ac:chgData name="Megan Morrison" userId="a39271d66f689db8" providerId="LiveId" clId="{F6F63714-BE17-45EF-AE20-AF4089CABA9B}" dt="2023-06-28T21:21:42.501" v="1451" actId="478"/>
          <ac:cxnSpMkLst>
            <pc:docMk/>
            <pc:sldMk cId="2741884917" sldId="377"/>
            <ac:cxnSpMk id="6" creationId="{F547F65B-7F81-675A-5C2F-E684B3B65B09}"/>
          </ac:cxnSpMkLst>
        </pc:cxnChg>
      </pc:sldChg>
      <pc:sldChg chg="modSp new mod">
        <pc:chgData name="Megan Morrison" userId="a39271d66f689db8" providerId="LiveId" clId="{F6F63714-BE17-45EF-AE20-AF4089CABA9B}" dt="2023-06-28T20:25:14.630" v="226" actId="27636"/>
        <pc:sldMkLst>
          <pc:docMk/>
          <pc:sldMk cId="558189350" sldId="378"/>
        </pc:sldMkLst>
        <pc:spChg chg="mod">
          <ac:chgData name="Megan Morrison" userId="a39271d66f689db8" providerId="LiveId" clId="{F6F63714-BE17-45EF-AE20-AF4089CABA9B}" dt="2023-06-28T20:24:28.150" v="219" actId="20577"/>
          <ac:spMkLst>
            <pc:docMk/>
            <pc:sldMk cId="558189350" sldId="378"/>
            <ac:spMk id="2" creationId="{0922F669-EE63-D9AA-0A89-01B214EECF43}"/>
          </ac:spMkLst>
        </pc:spChg>
        <pc:spChg chg="mod">
          <ac:chgData name="Megan Morrison" userId="a39271d66f689db8" providerId="LiveId" clId="{F6F63714-BE17-45EF-AE20-AF4089CABA9B}" dt="2023-06-28T20:25:14.630" v="226" actId="27636"/>
          <ac:spMkLst>
            <pc:docMk/>
            <pc:sldMk cId="558189350" sldId="378"/>
            <ac:spMk id="3" creationId="{7A094130-2CDA-7DD6-26D4-5AA28478F02E}"/>
          </ac:spMkLst>
        </pc:spChg>
      </pc:sldChg>
      <pc:sldChg chg="addSp delSp modSp new mod">
        <pc:chgData name="Megan Morrison" userId="a39271d66f689db8" providerId="LiveId" clId="{F6F63714-BE17-45EF-AE20-AF4089CABA9B}" dt="2023-06-28T20:27:46.960" v="259" actId="14100"/>
        <pc:sldMkLst>
          <pc:docMk/>
          <pc:sldMk cId="2361277371" sldId="379"/>
        </pc:sldMkLst>
        <pc:spChg chg="mod">
          <ac:chgData name="Megan Morrison" userId="a39271d66f689db8" providerId="LiveId" clId="{F6F63714-BE17-45EF-AE20-AF4089CABA9B}" dt="2023-06-28T20:26:17.694" v="248" actId="20577"/>
          <ac:spMkLst>
            <pc:docMk/>
            <pc:sldMk cId="2361277371" sldId="379"/>
            <ac:spMk id="2" creationId="{CFCB14A4-0333-E20D-0550-A66D0D45E69C}"/>
          </ac:spMkLst>
        </pc:spChg>
        <pc:spChg chg="del mod">
          <ac:chgData name="Megan Morrison" userId="a39271d66f689db8" providerId="LiveId" clId="{F6F63714-BE17-45EF-AE20-AF4089CABA9B}" dt="2023-06-28T20:26:08.416" v="229"/>
          <ac:spMkLst>
            <pc:docMk/>
            <pc:sldMk cId="2361277371" sldId="379"/>
            <ac:spMk id="3" creationId="{4A39204D-7AAD-6C6A-56B4-8799912A38EB}"/>
          </ac:spMkLst>
        </pc:spChg>
        <pc:picChg chg="add mod">
          <ac:chgData name="Megan Morrison" userId="a39271d66f689db8" providerId="LiveId" clId="{F6F63714-BE17-45EF-AE20-AF4089CABA9B}" dt="2023-06-28T20:26:12.991" v="231" actId="14100"/>
          <ac:picMkLst>
            <pc:docMk/>
            <pc:sldMk cId="2361277371" sldId="379"/>
            <ac:picMk id="2050" creationId="{BE8A95E7-9439-AF6E-9F8E-DEA5EB8B666B}"/>
          </ac:picMkLst>
        </pc:picChg>
        <pc:picChg chg="add mod">
          <ac:chgData name="Megan Morrison" userId="a39271d66f689db8" providerId="LiveId" clId="{F6F63714-BE17-45EF-AE20-AF4089CABA9B}" dt="2023-06-28T20:27:08.432" v="256" actId="14100"/>
          <ac:picMkLst>
            <pc:docMk/>
            <pc:sldMk cId="2361277371" sldId="379"/>
            <ac:picMk id="2052" creationId="{BC5C2F33-2B0E-33F4-B669-09E5A0709F48}"/>
          </ac:picMkLst>
        </pc:picChg>
        <pc:picChg chg="add mod">
          <ac:chgData name="Megan Morrison" userId="a39271d66f689db8" providerId="LiveId" clId="{F6F63714-BE17-45EF-AE20-AF4089CABA9B}" dt="2023-06-28T20:27:46.960" v="259" actId="14100"/>
          <ac:picMkLst>
            <pc:docMk/>
            <pc:sldMk cId="2361277371" sldId="379"/>
            <ac:picMk id="2054" creationId="{F9D83D1C-08EF-141D-EBAE-3DF4A8965A63}"/>
          </ac:picMkLst>
        </pc:picChg>
      </pc:sldChg>
      <pc:sldChg chg="addSp modSp add mod">
        <pc:chgData name="Megan Morrison" userId="a39271d66f689db8" providerId="LiveId" clId="{F6F63714-BE17-45EF-AE20-AF4089CABA9B}" dt="2023-06-28T21:21:58.708" v="1461" actId="1036"/>
        <pc:sldMkLst>
          <pc:docMk/>
          <pc:sldMk cId="3674328371" sldId="380"/>
        </pc:sldMkLst>
        <pc:spChg chg="mod">
          <ac:chgData name="Megan Morrison" userId="a39271d66f689db8" providerId="LiveId" clId="{F6F63714-BE17-45EF-AE20-AF4089CABA9B}" dt="2023-06-28T20:29:17.342" v="310" actId="12"/>
          <ac:spMkLst>
            <pc:docMk/>
            <pc:sldMk cId="3674328371" sldId="380"/>
            <ac:spMk id="3" creationId="{B1A25E92-01D9-3792-0BC4-E9B43ED7F97A}"/>
          </ac:spMkLst>
        </pc:spChg>
        <pc:cxnChg chg="add mod">
          <ac:chgData name="Megan Morrison" userId="a39271d66f689db8" providerId="LiveId" clId="{F6F63714-BE17-45EF-AE20-AF4089CABA9B}" dt="2023-06-28T21:21:58.708" v="1461" actId="1036"/>
          <ac:cxnSpMkLst>
            <pc:docMk/>
            <pc:sldMk cId="3674328371" sldId="380"/>
            <ac:cxnSpMk id="4" creationId="{2ECE5F9F-04FD-41A9-9BFF-39EEDEE3BDA9}"/>
          </ac:cxnSpMkLst>
        </pc:cxnChg>
      </pc:sldChg>
      <pc:sldChg chg="modSp new mod">
        <pc:chgData name="Megan Morrison" userId="a39271d66f689db8" providerId="LiveId" clId="{F6F63714-BE17-45EF-AE20-AF4089CABA9B}" dt="2023-06-28T20:36:12.534" v="353" actId="20577"/>
        <pc:sldMkLst>
          <pc:docMk/>
          <pc:sldMk cId="2587591516" sldId="381"/>
        </pc:sldMkLst>
        <pc:spChg chg="mod">
          <ac:chgData name="Megan Morrison" userId="a39271d66f689db8" providerId="LiveId" clId="{F6F63714-BE17-45EF-AE20-AF4089CABA9B}" dt="2023-06-28T20:36:12.534" v="353" actId="20577"/>
          <ac:spMkLst>
            <pc:docMk/>
            <pc:sldMk cId="2587591516" sldId="381"/>
            <ac:spMk id="2" creationId="{2471A664-4839-85F7-25C3-4616A486CAC7}"/>
          </ac:spMkLst>
        </pc:spChg>
        <pc:spChg chg="mod">
          <ac:chgData name="Megan Morrison" userId="a39271d66f689db8" providerId="LiveId" clId="{F6F63714-BE17-45EF-AE20-AF4089CABA9B}" dt="2023-06-28T20:32:19.368" v="350" actId="115"/>
          <ac:spMkLst>
            <pc:docMk/>
            <pc:sldMk cId="2587591516" sldId="381"/>
            <ac:spMk id="3" creationId="{DC4B0623-C2DD-8FBD-9A6C-AC4D3F6C1047}"/>
          </ac:spMkLst>
        </pc:spChg>
      </pc:sldChg>
      <pc:sldChg chg="addSp modSp new mod modAnim">
        <pc:chgData name="Megan Morrison" userId="a39271d66f689db8" providerId="LiveId" clId="{F6F63714-BE17-45EF-AE20-AF4089CABA9B}" dt="2023-06-28T20:39:34.475" v="687"/>
        <pc:sldMkLst>
          <pc:docMk/>
          <pc:sldMk cId="3091434127" sldId="382"/>
        </pc:sldMkLst>
        <pc:spChg chg="mod">
          <ac:chgData name="Megan Morrison" userId="a39271d66f689db8" providerId="LiveId" clId="{F6F63714-BE17-45EF-AE20-AF4089CABA9B}" dt="2023-06-28T20:36:38.621" v="375" actId="113"/>
          <ac:spMkLst>
            <pc:docMk/>
            <pc:sldMk cId="3091434127" sldId="382"/>
            <ac:spMk id="2" creationId="{9ED36E28-E205-51F2-E06D-A2AABB23237E}"/>
          </ac:spMkLst>
        </pc:spChg>
        <pc:spChg chg="mod">
          <ac:chgData name="Megan Morrison" userId="a39271d66f689db8" providerId="LiveId" clId="{F6F63714-BE17-45EF-AE20-AF4089CABA9B}" dt="2023-06-28T20:38:23.676" v="570" actId="14100"/>
          <ac:spMkLst>
            <pc:docMk/>
            <pc:sldMk cId="3091434127" sldId="382"/>
            <ac:spMk id="3" creationId="{028D1DBF-5373-4BAE-AE20-FA9353839D7E}"/>
          </ac:spMkLst>
        </pc:spChg>
        <pc:spChg chg="add mod">
          <ac:chgData name="Megan Morrison" userId="a39271d66f689db8" providerId="LiveId" clId="{F6F63714-BE17-45EF-AE20-AF4089CABA9B}" dt="2023-06-28T20:39:30.874" v="686" actId="207"/>
          <ac:spMkLst>
            <pc:docMk/>
            <pc:sldMk cId="3091434127" sldId="382"/>
            <ac:spMk id="4" creationId="{910CA275-FFCB-128B-AAB0-6351500D51BF}"/>
          </ac:spMkLst>
        </pc:spChg>
      </pc:sldChg>
      <pc:sldChg chg="addSp delSp modSp new">
        <pc:chgData name="Megan Morrison" userId="a39271d66f689db8" providerId="LiveId" clId="{F6F63714-BE17-45EF-AE20-AF4089CABA9B}" dt="2023-06-28T20:52:06.388" v="882" actId="1076"/>
        <pc:sldMkLst>
          <pc:docMk/>
          <pc:sldMk cId="1479781121" sldId="383"/>
        </pc:sldMkLst>
        <pc:spChg chg="del">
          <ac:chgData name="Megan Morrison" userId="a39271d66f689db8" providerId="LiveId" clId="{F6F63714-BE17-45EF-AE20-AF4089CABA9B}" dt="2023-06-28T20:51:13.508" v="868"/>
          <ac:spMkLst>
            <pc:docMk/>
            <pc:sldMk cId="1479781121" sldId="383"/>
            <ac:spMk id="3" creationId="{C378EEBC-1FEB-498C-3998-99D8BCD019D7}"/>
          </ac:spMkLst>
        </pc:spChg>
        <pc:picChg chg="add mod">
          <ac:chgData name="Megan Morrison" userId="a39271d66f689db8" providerId="LiveId" clId="{F6F63714-BE17-45EF-AE20-AF4089CABA9B}" dt="2023-06-28T20:51:16.985" v="870" actId="14100"/>
          <ac:picMkLst>
            <pc:docMk/>
            <pc:sldMk cId="1479781121" sldId="383"/>
            <ac:picMk id="3074" creationId="{5CCA3BDC-6A51-3E9D-77FB-42632280EA52}"/>
          </ac:picMkLst>
        </pc:picChg>
        <pc:picChg chg="add mod">
          <ac:chgData name="Megan Morrison" userId="a39271d66f689db8" providerId="LiveId" clId="{F6F63714-BE17-45EF-AE20-AF4089CABA9B}" dt="2023-06-28T20:52:06.388" v="882" actId="1076"/>
          <ac:picMkLst>
            <pc:docMk/>
            <pc:sldMk cId="1479781121" sldId="383"/>
            <ac:picMk id="3076" creationId="{EF7CD7B4-9029-6AB7-A90F-D87AC312411D}"/>
          </ac:picMkLst>
        </pc:picChg>
      </pc:sldChg>
      <pc:sldChg chg="addSp modSp add mod">
        <pc:chgData name="Megan Morrison" userId="a39271d66f689db8" providerId="LiveId" clId="{F6F63714-BE17-45EF-AE20-AF4089CABA9B}" dt="2023-06-28T21:22:20.101" v="1484" actId="13926"/>
        <pc:sldMkLst>
          <pc:docMk/>
          <pc:sldMk cId="1116483882" sldId="384"/>
        </pc:sldMkLst>
        <pc:spChg chg="mod">
          <ac:chgData name="Megan Morrison" userId="a39271d66f689db8" providerId="LiveId" clId="{F6F63714-BE17-45EF-AE20-AF4089CABA9B}" dt="2023-06-28T21:22:20.101" v="1484" actId="13926"/>
          <ac:spMkLst>
            <pc:docMk/>
            <pc:sldMk cId="1116483882" sldId="384"/>
            <ac:spMk id="3" creationId="{B1A25E92-01D9-3792-0BC4-E9B43ED7F97A}"/>
          </ac:spMkLst>
        </pc:spChg>
        <pc:cxnChg chg="add mod">
          <ac:chgData name="Megan Morrison" userId="a39271d66f689db8" providerId="LiveId" clId="{F6F63714-BE17-45EF-AE20-AF4089CABA9B}" dt="2023-06-28T21:22:11.732" v="1482" actId="1036"/>
          <ac:cxnSpMkLst>
            <pc:docMk/>
            <pc:sldMk cId="1116483882" sldId="384"/>
            <ac:cxnSpMk id="4" creationId="{BF93AEFE-1B6D-7C9D-18B4-7B3736C1B21C}"/>
          </ac:cxnSpMkLst>
        </pc:cxnChg>
      </pc:sldChg>
      <pc:sldChg chg="modSp new mod">
        <pc:chgData name="Megan Morrison" userId="a39271d66f689db8" providerId="LiveId" clId="{F6F63714-BE17-45EF-AE20-AF4089CABA9B}" dt="2023-06-28T20:42:44.505" v="799" actId="3626"/>
        <pc:sldMkLst>
          <pc:docMk/>
          <pc:sldMk cId="1643187617" sldId="385"/>
        </pc:sldMkLst>
        <pc:spChg chg="mod">
          <ac:chgData name="Megan Morrison" userId="a39271d66f689db8" providerId="LiveId" clId="{F6F63714-BE17-45EF-AE20-AF4089CABA9B}" dt="2023-06-28T20:41:33.824" v="782" actId="20577"/>
          <ac:spMkLst>
            <pc:docMk/>
            <pc:sldMk cId="1643187617" sldId="385"/>
            <ac:spMk id="2" creationId="{1347D014-0C82-7053-4680-D2F5467679BB}"/>
          </ac:spMkLst>
        </pc:spChg>
        <pc:spChg chg="mod">
          <ac:chgData name="Megan Morrison" userId="a39271d66f689db8" providerId="LiveId" clId="{F6F63714-BE17-45EF-AE20-AF4089CABA9B}" dt="2023-06-28T20:42:44.505" v="799" actId="3626"/>
          <ac:spMkLst>
            <pc:docMk/>
            <pc:sldMk cId="1643187617" sldId="385"/>
            <ac:spMk id="3" creationId="{AE5E7904-2E9D-571D-7F10-DA6B31CFA4BC}"/>
          </ac:spMkLst>
        </pc:spChg>
      </pc:sldChg>
      <pc:sldChg chg="modSp new mod">
        <pc:chgData name="Megan Morrison" userId="a39271d66f689db8" providerId="LiveId" clId="{F6F63714-BE17-45EF-AE20-AF4089CABA9B}" dt="2023-06-28T20:45:50.188" v="867" actId="122"/>
        <pc:sldMkLst>
          <pc:docMk/>
          <pc:sldMk cId="4186774209" sldId="386"/>
        </pc:sldMkLst>
        <pc:spChg chg="mod">
          <ac:chgData name="Megan Morrison" userId="a39271d66f689db8" providerId="LiveId" clId="{F6F63714-BE17-45EF-AE20-AF4089CABA9B}" dt="2023-06-28T20:44:04.578" v="818" actId="20577"/>
          <ac:spMkLst>
            <pc:docMk/>
            <pc:sldMk cId="4186774209" sldId="386"/>
            <ac:spMk id="2" creationId="{7C4E8C02-5573-630E-5615-93E58373B3C0}"/>
          </ac:spMkLst>
        </pc:spChg>
        <pc:spChg chg="mod">
          <ac:chgData name="Megan Morrison" userId="a39271d66f689db8" providerId="LiveId" clId="{F6F63714-BE17-45EF-AE20-AF4089CABA9B}" dt="2023-06-28T20:45:50.188" v="867" actId="122"/>
          <ac:spMkLst>
            <pc:docMk/>
            <pc:sldMk cId="4186774209" sldId="386"/>
            <ac:spMk id="3" creationId="{E1C6C909-4CF9-60B6-4A90-476C0AEA15DD}"/>
          </ac:spMkLst>
        </pc:spChg>
      </pc:sldChg>
      <pc:sldChg chg="modSp new mod">
        <pc:chgData name="Megan Morrison" userId="a39271d66f689db8" providerId="LiveId" clId="{F6F63714-BE17-45EF-AE20-AF4089CABA9B}" dt="2023-06-28T21:00:42.716" v="1053" actId="20577"/>
        <pc:sldMkLst>
          <pc:docMk/>
          <pc:sldMk cId="579899130" sldId="387"/>
        </pc:sldMkLst>
        <pc:spChg chg="mod">
          <ac:chgData name="Megan Morrison" userId="a39271d66f689db8" providerId="LiveId" clId="{F6F63714-BE17-45EF-AE20-AF4089CABA9B}" dt="2023-06-28T20:59:11.085" v="1028" actId="20577"/>
          <ac:spMkLst>
            <pc:docMk/>
            <pc:sldMk cId="579899130" sldId="387"/>
            <ac:spMk id="2" creationId="{76A930D1-2BC5-D1CA-8EBC-CAC3F2464FDA}"/>
          </ac:spMkLst>
        </pc:spChg>
        <pc:spChg chg="mod">
          <ac:chgData name="Megan Morrison" userId="a39271d66f689db8" providerId="LiveId" clId="{F6F63714-BE17-45EF-AE20-AF4089CABA9B}" dt="2023-06-28T21:00:42.716" v="1053" actId="20577"/>
          <ac:spMkLst>
            <pc:docMk/>
            <pc:sldMk cId="579899130" sldId="387"/>
            <ac:spMk id="3" creationId="{79118395-B125-0F34-4093-3A507934BCCA}"/>
          </ac:spMkLst>
        </pc:spChg>
      </pc:sldChg>
      <pc:sldChg chg="modSp new mod">
        <pc:chgData name="Megan Morrison" userId="a39271d66f689db8" providerId="LiveId" clId="{F6F63714-BE17-45EF-AE20-AF4089CABA9B}" dt="2023-06-28T21:08:45.235" v="1197" actId="2711"/>
        <pc:sldMkLst>
          <pc:docMk/>
          <pc:sldMk cId="2648638864" sldId="388"/>
        </pc:sldMkLst>
        <pc:spChg chg="mod">
          <ac:chgData name="Megan Morrison" userId="a39271d66f689db8" providerId="LiveId" clId="{F6F63714-BE17-45EF-AE20-AF4089CABA9B}" dt="2023-06-28T21:02:32.669" v="1096" actId="20577"/>
          <ac:spMkLst>
            <pc:docMk/>
            <pc:sldMk cId="2648638864" sldId="388"/>
            <ac:spMk id="2" creationId="{570C8F28-B107-2ECC-9FF1-9F260D642D49}"/>
          </ac:spMkLst>
        </pc:spChg>
        <pc:spChg chg="mod">
          <ac:chgData name="Megan Morrison" userId="a39271d66f689db8" providerId="LiveId" clId="{F6F63714-BE17-45EF-AE20-AF4089CABA9B}" dt="2023-06-28T21:08:45.235" v="1197" actId="2711"/>
          <ac:spMkLst>
            <pc:docMk/>
            <pc:sldMk cId="2648638864" sldId="388"/>
            <ac:spMk id="3" creationId="{DBD61D63-A141-CFA0-FCA2-03D6126E820C}"/>
          </ac:spMkLst>
        </pc:spChg>
      </pc:sldChg>
      <pc:sldChg chg="new del">
        <pc:chgData name="Megan Morrison" userId="a39271d66f689db8" providerId="LiveId" clId="{F6F63714-BE17-45EF-AE20-AF4089CABA9B}" dt="2023-06-28T21:15:50.861" v="1414" actId="2696"/>
        <pc:sldMkLst>
          <pc:docMk/>
          <pc:sldMk cId="1122348320" sldId="389"/>
        </pc:sldMkLst>
      </pc:sldChg>
      <pc:sldChg chg="addSp modSp add mod">
        <pc:chgData name="Megan Morrison" userId="a39271d66f689db8" providerId="LiveId" clId="{F6F63714-BE17-45EF-AE20-AF4089CABA9B}" dt="2023-06-28T21:22:25.971" v="1509" actId="1036"/>
        <pc:sldMkLst>
          <pc:docMk/>
          <pc:sldMk cId="979144561" sldId="390"/>
        </pc:sldMkLst>
        <pc:spChg chg="mod">
          <ac:chgData name="Megan Morrison" userId="a39271d66f689db8" providerId="LiveId" clId="{F6F63714-BE17-45EF-AE20-AF4089CABA9B}" dt="2023-06-28T20:54:59.829" v="933" actId="20577"/>
          <ac:spMkLst>
            <pc:docMk/>
            <pc:sldMk cId="979144561" sldId="390"/>
            <ac:spMk id="3" creationId="{B1A25E92-01D9-3792-0BC4-E9B43ED7F97A}"/>
          </ac:spMkLst>
        </pc:spChg>
        <pc:cxnChg chg="add mod">
          <ac:chgData name="Megan Morrison" userId="a39271d66f689db8" providerId="LiveId" clId="{F6F63714-BE17-45EF-AE20-AF4089CABA9B}" dt="2023-06-28T21:22:25.971" v="1509" actId="1036"/>
          <ac:cxnSpMkLst>
            <pc:docMk/>
            <pc:sldMk cId="979144561" sldId="390"/>
            <ac:cxnSpMk id="4" creationId="{690333DD-53FE-013C-7D5A-F7DA5CFA68F2}"/>
          </ac:cxnSpMkLst>
        </pc:cxnChg>
      </pc:sldChg>
      <pc:sldChg chg="modSp new mod">
        <pc:chgData name="Megan Morrison" userId="a39271d66f689db8" providerId="LiveId" clId="{F6F63714-BE17-45EF-AE20-AF4089CABA9B}" dt="2023-06-28T20:57:29.079" v="963" actId="20577"/>
        <pc:sldMkLst>
          <pc:docMk/>
          <pc:sldMk cId="833256315" sldId="391"/>
        </pc:sldMkLst>
        <pc:spChg chg="mod">
          <ac:chgData name="Megan Morrison" userId="a39271d66f689db8" providerId="LiveId" clId="{F6F63714-BE17-45EF-AE20-AF4089CABA9B}" dt="2023-06-28T20:56:26.823" v="947" actId="20577"/>
          <ac:spMkLst>
            <pc:docMk/>
            <pc:sldMk cId="833256315" sldId="391"/>
            <ac:spMk id="2" creationId="{BB0C7A92-935E-2D95-9DD8-973028FFB4ED}"/>
          </ac:spMkLst>
        </pc:spChg>
        <pc:spChg chg="mod">
          <ac:chgData name="Megan Morrison" userId="a39271d66f689db8" providerId="LiveId" clId="{F6F63714-BE17-45EF-AE20-AF4089CABA9B}" dt="2023-06-28T20:57:29.079" v="963" actId="20577"/>
          <ac:spMkLst>
            <pc:docMk/>
            <pc:sldMk cId="833256315" sldId="391"/>
            <ac:spMk id="3" creationId="{8B794843-2E56-AB72-17B4-0FD1161903DE}"/>
          </ac:spMkLst>
        </pc:spChg>
      </pc:sldChg>
      <pc:sldChg chg="addSp modSp add mod">
        <pc:chgData name="Megan Morrison" userId="a39271d66f689db8" providerId="LiveId" clId="{F6F63714-BE17-45EF-AE20-AF4089CABA9B}" dt="2023-06-28T21:22:45.468" v="1546" actId="1035"/>
        <pc:sldMkLst>
          <pc:docMk/>
          <pc:sldMk cId="2275031651" sldId="392"/>
        </pc:sldMkLst>
        <pc:spChg chg="mod">
          <ac:chgData name="Megan Morrison" userId="a39271d66f689db8" providerId="LiveId" clId="{F6F63714-BE17-45EF-AE20-AF4089CABA9B}" dt="2023-06-28T21:22:43.125" v="1545" actId="6549"/>
          <ac:spMkLst>
            <pc:docMk/>
            <pc:sldMk cId="2275031651" sldId="392"/>
            <ac:spMk id="3" creationId="{B1A25E92-01D9-3792-0BC4-E9B43ED7F97A}"/>
          </ac:spMkLst>
        </pc:spChg>
        <pc:cxnChg chg="add mod">
          <ac:chgData name="Megan Morrison" userId="a39271d66f689db8" providerId="LiveId" clId="{F6F63714-BE17-45EF-AE20-AF4089CABA9B}" dt="2023-06-28T21:22:45.468" v="1546" actId="1035"/>
          <ac:cxnSpMkLst>
            <pc:docMk/>
            <pc:sldMk cId="2275031651" sldId="392"/>
            <ac:cxnSpMk id="4" creationId="{EAC71DF2-E969-2E6F-3AE9-1576945F541B}"/>
          </ac:cxnSpMkLst>
        </pc:cxnChg>
      </pc:sldChg>
      <pc:sldChg chg="modSp new mod">
        <pc:chgData name="Megan Morrison" userId="a39271d66f689db8" providerId="LiveId" clId="{F6F63714-BE17-45EF-AE20-AF4089CABA9B}" dt="2023-06-28T21:02:06.682" v="1087" actId="14100"/>
        <pc:sldMkLst>
          <pc:docMk/>
          <pc:sldMk cId="2979739011" sldId="393"/>
        </pc:sldMkLst>
        <pc:spChg chg="mod">
          <ac:chgData name="Megan Morrison" userId="a39271d66f689db8" providerId="LiveId" clId="{F6F63714-BE17-45EF-AE20-AF4089CABA9B}" dt="2023-06-28T21:01:42.874" v="1072" actId="20577"/>
          <ac:spMkLst>
            <pc:docMk/>
            <pc:sldMk cId="2979739011" sldId="393"/>
            <ac:spMk id="2" creationId="{AB321F11-6C4B-EF23-6814-9184871391E7}"/>
          </ac:spMkLst>
        </pc:spChg>
        <pc:spChg chg="mod">
          <ac:chgData name="Megan Morrison" userId="a39271d66f689db8" providerId="LiveId" clId="{F6F63714-BE17-45EF-AE20-AF4089CABA9B}" dt="2023-06-28T21:02:06.682" v="1087" actId="14100"/>
          <ac:spMkLst>
            <pc:docMk/>
            <pc:sldMk cId="2979739011" sldId="393"/>
            <ac:spMk id="3" creationId="{16654A53-2E55-82A6-E22D-EB4F03BD3056}"/>
          </ac:spMkLst>
        </pc:spChg>
      </pc:sldChg>
      <pc:sldChg chg="modSp new mod">
        <pc:chgData name="Megan Morrison" userId="a39271d66f689db8" providerId="LiveId" clId="{F6F63714-BE17-45EF-AE20-AF4089CABA9B}" dt="2023-06-28T21:05:04.950" v="1128" actId="27636"/>
        <pc:sldMkLst>
          <pc:docMk/>
          <pc:sldMk cId="388203956" sldId="394"/>
        </pc:sldMkLst>
        <pc:spChg chg="mod">
          <ac:chgData name="Megan Morrison" userId="a39271d66f689db8" providerId="LiveId" clId="{F6F63714-BE17-45EF-AE20-AF4089CABA9B}" dt="2023-06-28T21:04:31.334" v="1115" actId="20577"/>
          <ac:spMkLst>
            <pc:docMk/>
            <pc:sldMk cId="388203956" sldId="394"/>
            <ac:spMk id="2" creationId="{848CA7C1-F870-E95A-600A-64794248A322}"/>
          </ac:spMkLst>
        </pc:spChg>
        <pc:spChg chg="mod">
          <ac:chgData name="Megan Morrison" userId="a39271d66f689db8" providerId="LiveId" clId="{F6F63714-BE17-45EF-AE20-AF4089CABA9B}" dt="2023-06-28T21:05:04.950" v="1128" actId="27636"/>
          <ac:spMkLst>
            <pc:docMk/>
            <pc:sldMk cId="388203956" sldId="394"/>
            <ac:spMk id="3" creationId="{3FDC1898-6645-13D5-EA04-27B962B8E8C1}"/>
          </ac:spMkLst>
        </pc:spChg>
      </pc:sldChg>
      <pc:sldChg chg="modSp add mod">
        <pc:chgData name="Megan Morrison" userId="a39271d66f689db8" providerId="LiveId" clId="{F6F63714-BE17-45EF-AE20-AF4089CABA9B}" dt="2023-06-28T21:05:11.526" v="1130" actId="27636"/>
        <pc:sldMkLst>
          <pc:docMk/>
          <pc:sldMk cId="1992595187" sldId="395"/>
        </pc:sldMkLst>
        <pc:spChg chg="mod">
          <ac:chgData name="Megan Morrison" userId="a39271d66f689db8" providerId="LiveId" clId="{F6F63714-BE17-45EF-AE20-AF4089CABA9B}" dt="2023-06-28T21:05:11.526" v="1130" actId="27636"/>
          <ac:spMkLst>
            <pc:docMk/>
            <pc:sldMk cId="1992595187" sldId="395"/>
            <ac:spMk id="3" creationId="{3FDC1898-6645-13D5-EA04-27B962B8E8C1}"/>
          </ac:spMkLst>
        </pc:spChg>
      </pc:sldChg>
      <pc:sldChg chg="addSp modSp add mod">
        <pc:chgData name="Megan Morrison" userId="a39271d66f689db8" providerId="LiveId" clId="{F6F63714-BE17-45EF-AE20-AF4089CABA9B}" dt="2023-06-28T21:23:00.700" v="1592" actId="1035"/>
        <pc:sldMkLst>
          <pc:docMk/>
          <pc:sldMk cId="120081190" sldId="396"/>
        </pc:sldMkLst>
        <pc:spChg chg="mod">
          <ac:chgData name="Megan Morrison" userId="a39271d66f689db8" providerId="LiveId" clId="{F6F63714-BE17-45EF-AE20-AF4089CABA9B}" dt="2023-06-28T21:22:57.951" v="1589" actId="6549"/>
          <ac:spMkLst>
            <pc:docMk/>
            <pc:sldMk cId="120081190" sldId="396"/>
            <ac:spMk id="3" creationId="{B1A25E92-01D9-3792-0BC4-E9B43ED7F97A}"/>
          </ac:spMkLst>
        </pc:spChg>
        <pc:cxnChg chg="add mod">
          <ac:chgData name="Megan Morrison" userId="a39271d66f689db8" providerId="LiveId" clId="{F6F63714-BE17-45EF-AE20-AF4089CABA9B}" dt="2023-06-28T21:23:00.700" v="1592" actId="1035"/>
          <ac:cxnSpMkLst>
            <pc:docMk/>
            <pc:sldMk cId="120081190" sldId="396"/>
            <ac:cxnSpMk id="4" creationId="{108DF0B2-8D0E-7D30-13B7-E58D58DAEB56}"/>
          </ac:cxnSpMkLst>
        </pc:cxnChg>
      </pc:sldChg>
      <pc:sldChg chg="modSp new mod">
        <pc:chgData name="Megan Morrison" userId="a39271d66f689db8" providerId="LiveId" clId="{F6F63714-BE17-45EF-AE20-AF4089CABA9B}" dt="2023-06-28T21:08:22.319" v="1194" actId="20577"/>
        <pc:sldMkLst>
          <pc:docMk/>
          <pc:sldMk cId="1267006955" sldId="397"/>
        </pc:sldMkLst>
        <pc:spChg chg="mod">
          <ac:chgData name="Megan Morrison" userId="a39271d66f689db8" providerId="LiveId" clId="{F6F63714-BE17-45EF-AE20-AF4089CABA9B}" dt="2023-06-28T21:07:42.509" v="1185" actId="20577"/>
          <ac:spMkLst>
            <pc:docMk/>
            <pc:sldMk cId="1267006955" sldId="397"/>
            <ac:spMk id="2" creationId="{B1D6FB6F-4EC9-3B72-4828-88DB266131BD}"/>
          </ac:spMkLst>
        </pc:spChg>
        <pc:spChg chg="mod">
          <ac:chgData name="Megan Morrison" userId="a39271d66f689db8" providerId="LiveId" clId="{F6F63714-BE17-45EF-AE20-AF4089CABA9B}" dt="2023-06-28T21:08:22.319" v="1194" actId="20577"/>
          <ac:spMkLst>
            <pc:docMk/>
            <pc:sldMk cId="1267006955" sldId="397"/>
            <ac:spMk id="3" creationId="{BBDA6534-2D06-2B69-2037-44C90E8E710C}"/>
          </ac:spMkLst>
        </pc:spChg>
      </pc:sldChg>
      <pc:sldChg chg="addSp modSp add mod modAnim">
        <pc:chgData name="Megan Morrison" userId="a39271d66f689db8" providerId="LiveId" clId="{F6F63714-BE17-45EF-AE20-AF4089CABA9B}" dt="2023-06-28T21:24:45.557" v="1603" actId="208"/>
        <pc:sldMkLst>
          <pc:docMk/>
          <pc:sldMk cId="2138086077" sldId="398"/>
        </pc:sldMkLst>
        <pc:spChg chg="mod">
          <ac:chgData name="Megan Morrison" userId="a39271d66f689db8" providerId="LiveId" clId="{F6F63714-BE17-45EF-AE20-AF4089CABA9B}" dt="2023-06-28T21:23:08.742" v="1596" actId="6549"/>
          <ac:spMkLst>
            <pc:docMk/>
            <pc:sldMk cId="2138086077" sldId="398"/>
            <ac:spMk id="3" creationId="{B1A25E92-01D9-3792-0BC4-E9B43ED7F97A}"/>
          </ac:spMkLst>
        </pc:spChg>
        <pc:spChg chg="add mod">
          <ac:chgData name="Megan Morrison" userId="a39271d66f689db8" providerId="LiveId" clId="{F6F63714-BE17-45EF-AE20-AF4089CABA9B}" dt="2023-06-28T21:24:33.625" v="1601" actId="208"/>
          <ac:spMkLst>
            <pc:docMk/>
            <pc:sldMk cId="2138086077" sldId="398"/>
            <ac:spMk id="8" creationId="{D29BD2F5-08D9-ED88-7990-96863AF9C03B}"/>
          </ac:spMkLst>
        </pc:spChg>
        <pc:grpChg chg="add mod">
          <ac:chgData name="Megan Morrison" userId="a39271d66f689db8" providerId="LiveId" clId="{F6F63714-BE17-45EF-AE20-AF4089CABA9B}" dt="2023-06-28T21:12:23.945" v="1341" actId="164"/>
          <ac:grpSpMkLst>
            <pc:docMk/>
            <pc:sldMk cId="2138086077" sldId="398"/>
            <ac:grpSpMk id="9" creationId="{A4DCDF8F-ABAD-4E7A-F1B4-31DDE7384700}"/>
          </ac:grpSpMkLst>
        </pc:grpChg>
        <pc:cxnChg chg="add mod">
          <ac:chgData name="Megan Morrison" userId="a39271d66f689db8" providerId="LiveId" clId="{F6F63714-BE17-45EF-AE20-AF4089CABA9B}" dt="2023-06-28T21:24:38.811" v="1602" actId="208"/>
          <ac:cxnSpMkLst>
            <pc:docMk/>
            <pc:sldMk cId="2138086077" sldId="398"/>
            <ac:cxnSpMk id="5" creationId="{93F6B20B-D8F9-7036-8BEC-E0A432C02D3E}"/>
          </ac:cxnSpMkLst>
        </pc:cxnChg>
        <pc:cxnChg chg="add mod">
          <ac:chgData name="Megan Morrison" userId="a39271d66f689db8" providerId="LiveId" clId="{F6F63714-BE17-45EF-AE20-AF4089CABA9B}" dt="2023-06-28T21:24:45.557" v="1603" actId="208"/>
          <ac:cxnSpMkLst>
            <pc:docMk/>
            <pc:sldMk cId="2138086077" sldId="398"/>
            <ac:cxnSpMk id="7" creationId="{C2B07808-C2AB-4D4A-43FE-A511AC2168BE}"/>
          </ac:cxnSpMkLst>
        </pc:cxnChg>
        <pc:cxnChg chg="add mod">
          <ac:chgData name="Megan Morrison" userId="a39271d66f689db8" providerId="LiveId" clId="{F6F63714-BE17-45EF-AE20-AF4089CABA9B}" dt="2023-06-28T21:23:25.008" v="1598" actId="1076"/>
          <ac:cxnSpMkLst>
            <pc:docMk/>
            <pc:sldMk cId="2138086077" sldId="398"/>
            <ac:cxnSpMk id="10" creationId="{AED1379F-5C00-DFDC-647A-4EAC86AA09AA}"/>
          </ac:cxnSpMkLst>
        </pc:cxnChg>
      </pc:sldChg>
      <pc:sldChg chg="add del">
        <pc:chgData name="Megan Morrison" userId="a39271d66f689db8" providerId="LiveId" clId="{F6F63714-BE17-45EF-AE20-AF4089CABA9B}" dt="2023-06-28T21:10:33.153" v="1256"/>
        <pc:sldMkLst>
          <pc:docMk/>
          <pc:sldMk cId="737201605" sldId="399"/>
        </pc:sldMkLst>
      </pc:sldChg>
      <pc:sldChg chg="modSp add mod">
        <pc:chgData name="Megan Morrison" userId="a39271d66f689db8" providerId="LiveId" clId="{F6F63714-BE17-45EF-AE20-AF4089CABA9B}" dt="2023-06-28T21:16:48.673" v="1427" actId="14100"/>
        <pc:sldMkLst>
          <pc:docMk/>
          <pc:sldMk cId="2942683281" sldId="399"/>
        </pc:sldMkLst>
        <pc:spChg chg="mod">
          <ac:chgData name="Megan Morrison" userId="a39271d66f689db8" providerId="LiveId" clId="{F6F63714-BE17-45EF-AE20-AF4089CABA9B}" dt="2023-06-28T21:16:48.673" v="1427" actId="14100"/>
          <ac:spMkLst>
            <pc:docMk/>
            <pc:sldMk cId="2942683281" sldId="399"/>
            <ac:spMk id="3" creationId="{16654A53-2E55-82A6-E22D-EB4F03BD3056}"/>
          </ac:spMkLst>
        </pc:spChg>
      </pc:sldChg>
      <pc:sldChg chg="addSp delSp modSp new del mod">
        <pc:chgData name="Megan Morrison" userId="a39271d66f689db8" providerId="LiveId" clId="{F6F63714-BE17-45EF-AE20-AF4089CABA9B}" dt="2023-06-28T21:20:19.782" v="1444" actId="2696"/>
        <pc:sldMkLst>
          <pc:docMk/>
          <pc:sldMk cId="1043166181" sldId="400"/>
        </pc:sldMkLst>
        <pc:spChg chg="del">
          <ac:chgData name="Megan Morrison" userId="a39271d66f689db8" providerId="LiveId" clId="{F6F63714-BE17-45EF-AE20-AF4089CABA9B}" dt="2023-06-28T21:18:49.089" v="1429"/>
          <ac:spMkLst>
            <pc:docMk/>
            <pc:sldMk cId="1043166181" sldId="400"/>
            <ac:spMk id="3" creationId="{04852FAE-2BF0-293B-1CD8-C596A7CF1E02}"/>
          </ac:spMkLst>
        </pc:spChg>
        <pc:spChg chg="add del mod">
          <ac:chgData name="Megan Morrison" userId="a39271d66f689db8" providerId="LiveId" clId="{F6F63714-BE17-45EF-AE20-AF4089CABA9B}" dt="2023-06-28T21:20:16.977" v="1443" actId="21"/>
          <ac:spMkLst>
            <pc:docMk/>
            <pc:sldMk cId="1043166181" sldId="400"/>
            <ac:spMk id="4" creationId="{7DB42618-9571-B16D-8412-32A4888099A8}"/>
          </ac:spMkLst>
        </pc:spChg>
        <pc:spChg chg="add del mod">
          <ac:chgData name="Megan Morrison" userId="a39271d66f689db8" providerId="LiveId" clId="{F6F63714-BE17-45EF-AE20-AF4089CABA9B}" dt="2023-06-28T21:20:16.977" v="1443" actId="21"/>
          <ac:spMkLst>
            <pc:docMk/>
            <pc:sldMk cId="1043166181" sldId="400"/>
            <ac:spMk id="5" creationId="{26781920-6C0B-82AE-E7FF-B1F8CBB1DE2A}"/>
          </ac:spMkLst>
        </pc:spChg>
        <pc:spChg chg="add mod">
          <ac:chgData name="Megan Morrison" userId="a39271d66f689db8" providerId="LiveId" clId="{F6F63714-BE17-45EF-AE20-AF4089CABA9B}" dt="2023-06-28T21:20:16.977" v="1443" actId="21"/>
          <ac:spMkLst>
            <pc:docMk/>
            <pc:sldMk cId="1043166181" sldId="400"/>
            <ac:spMk id="6" creationId="{6860A5C3-9D4F-E475-7134-87E26317B1F5}"/>
          </ac:spMkLst>
        </pc:spChg>
        <pc:picChg chg="add del mod">
          <ac:chgData name="Megan Morrison" userId="a39271d66f689db8" providerId="LiveId" clId="{F6F63714-BE17-45EF-AE20-AF4089CABA9B}" dt="2023-06-28T21:20:16.977" v="1443" actId="21"/>
          <ac:picMkLst>
            <pc:docMk/>
            <pc:sldMk cId="1043166181" sldId="400"/>
            <ac:picMk id="4098" creationId="{6AE96253-22FC-3D0D-3133-C11A9726250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6/28/2023</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6/28/2023</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6/28/2023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69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0CB3-AEC1-EDE1-F3DE-2E029D45FE0C}"/>
              </a:ext>
            </a:extLst>
          </p:cNvPr>
          <p:cNvSpPr>
            <a:spLocks noGrp="1"/>
          </p:cNvSpPr>
          <p:nvPr>
            <p:ph type="title"/>
          </p:nvPr>
        </p:nvSpPr>
        <p:spPr/>
        <p:txBody>
          <a:bodyPr/>
          <a:lstStyle/>
          <a:p>
            <a:r>
              <a:rPr lang="en-US" b="1" dirty="0"/>
              <a:t>TIMELINE</a:t>
            </a:r>
          </a:p>
        </p:txBody>
      </p:sp>
      <p:sp>
        <p:nvSpPr>
          <p:cNvPr id="3" name="Content Placeholder 2">
            <a:extLst>
              <a:ext uri="{FF2B5EF4-FFF2-40B4-BE49-F238E27FC236}">
                <a16:creationId xmlns:a16="http://schemas.microsoft.com/office/drawing/2014/main" id="{B1A25E92-01D9-3792-0BC4-E9B43ED7F97A}"/>
              </a:ext>
            </a:extLst>
          </p:cNvPr>
          <p:cNvSpPr>
            <a:spLocks noGrp="1"/>
          </p:cNvSpPr>
          <p:nvPr>
            <p:ph idx="1"/>
          </p:nvPr>
        </p:nvSpPr>
        <p:spPr/>
        <p:txBody>
          <a:bodyPr/>
          <a:lstStyle/>
          <a:p>
            <a:pPr>
              <a:buClr>
                <a:srgbClr val="00B050"/>
              </a:buClr>
            </a:pPr>
            <a:r>
              <a:rPr lang="en-US" dirty="0"/>
              <a:t>957 BC	Solomon’s Temple Completed</a:t>
            </a:r>
          </a:p>
          <a:p>
            <a:pPr>
              <a:buClr>
                <a:srgbClr val="00B050"/>
              </a:buClr>
            </a:pPr>
            <a:r>
              <a:rPr lang="en-US" sz="2400" dirty="0"/>
              <a:t>587 BC	Solomon’s Temple Destroyed</a:t>
            </a:r>
          </a:p>
        </p:txBody>
      </p:sp>
      <p:cxnSp>
        <p:nvCxnSpPr>
          <p:cNvPr id="4" name="Straight Connector 3">
            <a:extLst>
              <a:ext uri="{FF2B5EF4-FFF2-40B4-BE49-F238E27FC236}">
                <a16:creationId xmlns:a16="http://schemas.microsoft.com/office/drawing/2014/main" id="{2ECE5F9F-04FD-41A9-9BFF-39EEDEE3BDA9}"/>
              </a:ext>
            </a:extLst>
          </p:cNvPr>
          <p:cNvCxnSpPr>
            <a:cxnSpLocks/>
          </p:cNvCxnSpPr>
          <p:nvPr/>
        </p:nvCxnSpPr>
        <p:spPr>
          <a:xfrm>
            <a:off x="457200" y="2590800"/>
            <a:ext cx="7162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74328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A664-4839-85F7-25C3-4616A486CAC7}"/>
              </a:ext>
            </a:extLst>
          </p:cNvPr>
          <p:cNvSpPr>
            <a:spLocks noGrp="1"/>
          </p:cNvSpPr>
          <p:nvPr>
            <p:ph type="title"/>
          </p:nvPr>
        </p:nvSpPr>
        <p:spPr/>
        <p:txBody>
          <a:bodyPr/>
          <a:lstStyle/>
          <a:p>
            <a:r>
              <a:rPr lang="en-US" b="1" dirty="0"/>
              <a:t>Jeremiah 25:8-11</a:t>
            </a:r>
          </a:p>
        </p:txBody>
      </p:sp>
      <p:sp>
        <p:nvSpPr>
          <p:cNvPr id="3" name="Content Placeholder 2">
            <a:extLst>
              <a:ext uri="{FF2B5EF4-FFF2-40B4-BE49-F238E27FC236}">
                <a16:creationId xmlns:a16="http://schemas.microsoft.com/office/drawing/2014/main" id="{DC4B0623-C2DD-8FBD-9A6C-AC4D3F6C1047}"/>
              </a:ext>
            </a:extLst>
          </p:cNvPr>
          <p:cNvSpPr>
            <a:spLocks noGrp="1"/>
          </p:cNvSpPr>
          <p:nvPr>
            <p:ph idx="1"/>
          </p:nvPr>
        </p:nvSpPr>
        <p:spPr/>
        <p:txBody>
          <a:bodyPr/>
          <a:lstStyle/>
          <a:p>
            <a:pPr marL="0" indent="0">
              <a:buNone/>
            </a:pPr>
            <a:r>
              <a:rPr lang="en-US" b="1" i="0" baseline="30000" dirty="0">
                <a:solidFill>
                  <a:srgbClr val="000000"/>
                </a:solidFill>
                <a:effectLst/>
              </a:rPr>
              <a:t> </a:t>
            </a:r>
            <a:r>
              <a:rPr lang="en-US" b="0" i="0" dirty="0">
                <a:solidFill>
                  <a:srgbClr val="000000"/>
                </a:solidFill>
                <a:effectLst/>
              </a:rPr>
              <a:t>“Therefore thus says the </a:t>
            </a:r>
            <a:r>
              <a:rPr lang="en-US" b="0" i="0" cap="small" dirty="0">
                <a:solidFill>
                  <a:srgbClr val="000000"/>
                </a:solidFill>
                <a:effectLst/>
              </a:rPr>
              <a:t>Lord</a:t>
            </a:r>
            <a:r>
              <a:rPr lang="en-US" b="0" i="0" dirty="0">
                <a:solidFill>
                  <a:srgbClr val="000000"/>
                </a:solidFill>
                <a:effectLst/>
              </a:rPr>
              <a:t> of hosts: ‘Because you have not heard My words, </a:t>
            </a:r>
            <a:r>
              <a:rPr lang="en-US" b="1" i="0" baseline="30000" dirty="0">
                <a:solidFill>
                  <a:srgbClr val="000000"/>
                </a:solidFill>
                <a:effectLst/>
              </a:rPr>
              <a:t>9 </a:t>
            </a:r>
            <a:r>
              <a:rPr lang="en-US" b="0" i="0" dirty="0">
                <a:solidFill>
                  <a:srgbClr val="000000"/>
                </a:solidFill>
                <a:effectLst/>
              </a:rPr>
              <a:t>behold, I will send and take all the families of the north,’ says the </a:t>
            </a:r>
            <a:r>
              <a:rPr lang="en-US" b="0" i="0" cap="small" dirty="0">
                <a:solidFill>
                  <a:srgbClr val="000000"/>
                </a:solidFill>
                <a:effectLst/>
              </a:rPr>
              <a:t>Lord</a:t>
            </a:r>
            <a:r>
              <a:rPr lang="en-US" b="0" i="0" dirty="0">
                <a:solidFill>
                  <a:srgbClr val="000000"/>
                </a:solidFill>
                <a:effectLst/>
              </a:rPr>
              <a:t>, ‘and Nebuchadnezzar the king of Babylon, My servant, and will bring them against this land, against its inhabitants, and against these nations all around, and will utterly destroy them, and make them an astonishment, a hissing, and perpetual desolations. </a:t>
            </a:r>
            <a:r>
              <a:rPr lang="en-US" b="1" i="0" baseline="30000" dirty="0">
                <a:solidFill>
                  <a:srgbClr val="000000"/>
                </a:solidFill>
                <a:effectLst/>
              </a:rPr>
              <a:t>10 </a:t>
            </a:r>
            <a:r>
              <a:rPr lang="en-US" b="0" i="0" dirty="0">
                <a:solidFill>
                  <a:srgbClr val="000000"/>
                </a:solidFill>
                <a:effectLst/>
              </a:rPr>
              <a:t>Moreover I will take from them the voice of mirth and the voice of gladness, the voice of the bridegroom and the voice of the bride, the sound of the millstones and the light of the lamp. </a:t>
            </a:r>
            <a:r>
              <a:rPr lang="en-US" b="1" i="0" baseline="30000" dirty="0">
                <a:solidFill>
                  <a:srgbClr val="000000"/>
                </a:solidFill>
                <a:effectLst/>
              </a:rPr>
              <a:t>11 </a:t>
            </a:r>
            <a:r>
              <a:rPr lang="en-US" b="0" i="0" dirty="0">
                <a:solidFill>
                  <a:srgbClr val="000000"/>
                </a:solidFill>
                <a:effectLst/>
              </a:rPr>
              <a:t>And this whole land shall be a desolation </a:t>
            </a:r>
            <a:r>
              <a:rPr lang="en-US" b="0" i="1" dirty="0">
                <a:solidFill>
                  <a:srgbClr val="000000"/>
                </a:solidFill>
                <a:effectLst/>
              </a:rPr>
              <a:t>and</a:t>
            </a:r>
            <a:r>
              <a:rPr lang="en-US" b="0" i="0" dirty="0">
                <a:solidFill>
                  <a:srgbClr val="000000"/>
                </a:solidFill>
                <a:effectLst/>
              </a:rPr>
              <a:t> an astonishment, and these nations shall serve the king of Babylon </a:t>
            </a:r>
            <a:r>
              <a:rPr lang="en-US" b="1" i="0" u="sng" dirty="0">
                <a:solidFill>
                  <a:srgbClr val="000000"/>
                </a:solidFill>
                <a:effectLst/>
              </a:rPr>
              <a:t>seventy years</a:t>
            </a:r>
            <a:r>
              <a:rPr lang="en-US" b="0" i="0" dirty="0">
                <a:solidFill>
                  <a:srgbClr val="000000"/>
                </a:solidFill>
                <a:effectLst/>
              </a:rPr>
              <a:t>.</a:t>
            </a:r>
            <a:endParaRPr lang="en-US" dirty="0"/>
          </a:p>
        </p:txBody>
      </p:sp>
    </p:spTree>
    <p:extLst>
      <p:ext uri="{BB962C8B-B14F-4D97-AF65-F5344CB8AC3E}">
        <p14:creationId xmlns:p14="http://schemas.microsoft.com/office/powerpoint/2010/main" val="2587591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6E28-E205-51F2-E06D-A2AABB23237E}"/>
              </a:ext>
            </a:extLst>
          </p:cNvPr>
          <p:cNvSpPr>
            <a:spLocks noGrp="1"/>
          </p:cNvSpPr>
          <p:nvPr>
            <p:ph type="title"/>
          </p:nvPr>
        </p:nvSpPr>
        <p:spPr/>
        <p:txBody>
          <a:bodyPr/>
          <a:lstStyle/>
          <a:p>
            <a:r>
              <a:rPr lang="en-US" b="1" dirty="0"/>
              <a:t>70 Years of Servitude</a:t>
            </a:r>
          </a:p>
        </p:txBody>
      </p:sp>
      <p:sp>
        <p:nvSpPr>
          <p:cNvPr id="3" name="Content Placeholder 2">
            <a:extLst>
              <a:ext uri="{FF2B5EF4-FFF2-40B4-BE49-F238E27FC236}">
                <a16:creationId xmlns:a16="http://schemas.microsoft.com/office/drawing/2014/main" id="{028D1DBF-5373-4BAE-AE20-FA9353839D7E}"/>
              </a:ext>
            </a:extLst>
          </p:cNvPr>
          <p:cNvSpPr>
            <a:spLocks noGrp="1"/>
          </p:cNvSpPr>
          <p:nvPr>
            <p:ph idx="1"/>
          </p:nvPr>
        </p:nvSpPr>
        <p:spPr>
          <a:xfrm>
            <a:off x="457200" y="1600200"/>
            <a:ext cx="8229600" cy="2209800"/>
          </a:xfrm>
        </p:spPr>
        <p:txBody>
          <a:bodyPr/>
          <a:lstStyle/>
          <a:p>
            <a:pPr marL="0" indent="0">
              <a:buNone/>
            </a:pPr>
            <a:r>
              <a:rPr lang="en-US" dirty="0"/>
              <a:t>Was it exactly 70 years?</a:t>
            </a:r>
          </a:p>
          <a:p>
            <a:pPr marL="0" indent="0">
              <a:buNone/>
            </a:pPr>
            <a:endParaRPr lang="en-US" dirty="0"/>
          </a:p>
          <a:p>
            <a:pPr marL="0" indent="0">
              <a:buNone/>
            </a:pPr>
            <a:r>
              <a:rPr lang="en-US" dirty="0"/>
              <a:t>1. The time of captivity was rounded to reach 70</a:t>
            </a:r>
          </a:p>
          <a:p>
            <a:pPr marL="0" indent="0">
              <a:buNone/>
            </a:pPr>
            <a:r>
              <a:rPr lang="en-US" dirty="0"/>
              <a:t>2. The servitude to Babylon was 70 years, while the captivity was included in this time frame. </a:t>
            </a:r>
          </a:p>
        </p:txBody>
      </p:sp>
      <p:sp>
        <p:nvSpPr>
          <p:cNvPr id="4" name="TextBox 3">
            <a:extLst>
              <a:ext uri="{FF2B5EF4-FFF2-40B4-BE49-F238E27FC236}">
                <a16:creationId xmlns:a16="http://schemas.microsoft.com/office/drawing/2014/main" id="{910CA275-FFCB-128B-AAB0-6351500D51BF}"/>
              </a:ext>
            </a:extLst>
          </p:cNvPr>
          <p:cNvSpPr txBox="1"/>
          <p:nvPr/>
        </p:nvSpPr>
        <p:spPr>
          <a:xfrm>
            <a:off x="304800" y="4267200"/>
            <a:ext cx="8610600" cy="461665"/>
          </a:xfrm>
          <a:prstGeom prst="rect">
            <a:avLst/>
          </a:prstGeom>
          <a:solidFill>
            <a:schemeClr val="accent4">
              <a:lumMod val="40000"/>
              <a:lumOff val="60000"/>
            </a:schemeClr>
          </a:solidFill>
        </p:spPr>
        <p:txBody>
          <a:bodyPr wrap="square" rtlCol="0">
            <a:spAutoFit/>
          </a:bodyPr>
          <a:lstStyle/>
          <a:p>
            <a:pPr algn="ctr"/>
            <a:r>
              <a:rPr lang="en-US" sz="2400" dirty="0"/>
              <a:t>609 BC – 539 BC:  The captivity was included during this time.</a:t>
            </a:r>
          </a:p>
        </p:txBody>
      </p:sp>
    </p:spTree>
    <p:extLst>
      <p:ext uri="{BB962C8B-B14F-4D97-AF65-F5344CB8AC3E}">
        <p14:creationId xmlns:p14="http://schemas.microsoft.com/office/powerpoint/2010/main" val="3091434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0CB3-AEC1-EDE1-F3DE-2E029D45FE0C}"/>
              </a:ext>
            </a:extLst>
          </p:cNvPr>
          <p:cNvSpPr>
            <a:spLocks noGrp="1"/>
          </p:cNvSpPr>
          <p:nvPr>
            <p:ph type="title"/>
          </p:nvPr>
        </p:nvSpPr>
        <p:spPr/>
        <p:txBody>
          <a:bodyPr/>
          <a:lstStyle/>
          <a:p>
            <a:r>
              <a:rPr lang="en-US" b="1" dirty="0"/>
              <a:t>TIMELINE</a:t>
            </a:r>
          </a:p>
        </p:txBody>
      </p:sp>
      <p:sp>
        <p:nvSpPr>
          <p:cNvPr id="3" name="Content Placeholder 2">
            <a:extLst>
              <a:ext uri="{FF2B5EF4-FFF2-40B4-BE49-F238E27FC236}">
                <a16:creationId xmlns:a16="http://schemas.microsoft.com/office/drawing/2014/main" id="{B1A25E92-01D9-3792-0BC4-E9B43ED7F97A}"/>
              </a:ext>
            </a:extLst>
          </p:cNvPr>
          <p:cNvSpPr>
            <a:spLocks noGrp="1"/>
          </p:cNvSpPr>
          <p:nvPr>
            <p:ph idx="1"/>
          </p:nvPr>
        </p:nvSpPr>
        <p:spPr/>
        <p:txBody>
          <a:bodyPr/>
          <a:lstStyle/>
          <a:p>
            <a:pPr>
              <a:buClr>
                <a:srgbClr val="00B050"/>
              </a:buClr>
            </a:pPr>
            <a:r>
              <a:rPr lang="en-US" dirty="0"/>
              <a:t>957 BC	Solomon’s Temple Completed</a:t>
            </a:r>
          </a:p>
          <a:p>
            <a:pPr>
              <a:buClr>
                <a:srgbClr val="00B050"/>
              </a:buClr>
            </a:pPr>
            <a:r>
              <a:rPr lang="en-US" sz="2400" dirty="0">
                <a:highlight>
                  <a:srgbClr val="FFFF00"/>
                </a:highlight>
              </a:rPr>
              <a:t>609 BC</a:t>
            </a:r>
            <a:r>
              <a:rPr lang="en-US" sz="2400" dirty="0"/>
              <a:t>	Fall of Assyria to Babylon</a:t>
            </a:r>
          </a:p>
          <a:p>
            <a:pPr>
              <a:buClr>
                <a:srgbClr val="00B050"/>
              </a:buClr>
            </a:pPr>
            <a:r>
              <a:rPr lang="en-US" sz="2400" dirty="0"/>
              <a:t>587 BC	Solomon’s Temple Destroyed</a:t>
            </a:r>
          </a:p>
          <a:p>
            <a:pPr>
              <a:buClr>
                <a:srgbClr val="00B050"/>
              </a:buClr>
            </a:pPr>
            <a:r>
              <a:rPr lang="en-US" dirty="0">
                <a:highlight>
                  <a:srgbClr val="FFFF00"/>
                </a:highlight>
              </a:rPr>
              <a:t>539 BC</a:t>
            </a:r>
            <a:r>
              <a:rPr lang="en-US" dirty="0"/>
              <a:t>	Fall of Babylon to Persia</a:t>
            </a:r>
            <a:endParaRPr lang="en-US" sz="2400" dirty="0"/>
          </a:p>
          <a:p>
            <a:pPr marL="0" indent="0">
              <a:buClr>
                <a:srgbClr val="00B050"/>
              </a:buClr>
              <a:buNone/>
            </a:pPr>
            <a:endParaRPr lang="en-US" sz="2400" dirty="0"/>
          </a:p>
        </p:txBody>
      </p:sp>
      <p:cxnSp>
        <p:nvCxnSpPr>
          <p:cNvPr id="4" name="Straight Connector 3">
            <a:extLst>
              <a:ext uri="{FF2B5EF4-FFF2-40B4-BE49-F238E27FC236}">
                <a16:creationId xmlns:a16="http://schemas.microsoft.com/office/drawing/2014/main" id="{BF93AEFE-1B6D-7C9D-18B4-7B3736C1B21C}"/>
              </a:ext>
            </a:extLst>
          </p:cNvPr>
          <p:cNvCxnSpPr>
            <a:cxnSpLocks/>
          </p:cNvCxnSpPr>
          <p:nvPr/>
        </p:nvCxnSpPr>
        <p:spPr>
          <a:xfrm>
            <a:off x="457200" y="3657600"/>
            <a:ext cx="7162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16483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7D014-0C82-7053-4680-D2F5467679BB}"/>
              </a:ext>
            </a:extLst>
          </p:cNvPr>
          <p:cNvSpPr>
            <a:spLocks noGrp="1"/>
          </p:cNvSpPr>
          <p:nvPr>
            <p:ph type="title"/>
          </p:nvPr>
        </p:nvSpPr>
        <p:spPr/>
        <p:txBody>
          <a:bodyPr/>
          <a:lstStyle/>
          <a:p>
            <a:r>
              <a:rPr lang="en-US" b="1" dirty="0"/>
              <a:t>Ezra 1:1-2</a:t>
            </a:r>
          </a:p>
        </p:txBody>
      </p:sp>
      <p:sp>
        <p:nvSpPr>
          <p:cNvPr id="3" name="Content Placeholder 2">
            <a:extLst>
              <a:ext uri="{FF2B5EF4-FFF2-40B4-BE49-F238E27FC236}">
                <a16:creationId xmlns:a16="http://schemas.microsoft.com/office/drawing/2014/main" id="{AE5E7904-2E9D-571D-7F10-DA6B31CFA4BC}"/>
              </a:ext>
            </a:extLst>
          </p:cNvPr>
          <p:cNvSpPr>
            <a:spLocks noGrp="1"/>
          </p:cNvSpPr>
          <p:nvPr>
            <p:ph idx="1"/>
          </p:nvPr>
        </p:nvSpPr>
        <p:spPr/>
        <p:txBody>
          <a:bodyPr/>
          <a:lstStyle/>
          <a:p>
            <a:pPr marL="0" indent="0" algn="l">
              <a:buNone/>
            </a:pPr>
            <a:r>
              <a:rPr lang="en-US" b="0" i="0" dirty="0">
                <a:solidFill>
                  <a:srgbClr val="000000"/>
                </a:solidFill>
                <a:effectLst/>
              </a:rPr>
              <a:t>Now in the first year of Cyrus king of Persia, that the word of the </a:t>
            </a:r>
            <a:r>
              <a:rPr lang="en-US" b="0" i="0" cap="small" dirty="0">
                <a:solidFill>
                  <a:srgbClr val="000000"/>
                </a:solidFill>
                <a:effectLst/>
              </a:rPr>
              <a:t>Lord</a:t>
            </a:r>
            <a:r>
              <a:rPr lang="en-US" b="0" i="0" dirty="0">
                <a:solidFill>
                  <a:srgbClr val="000000"/>
                </a:solidFill>
                <a:effectLst/>
              </a:rPr>
              <a:t> by the mouth of Jeremiah might be fulfilled, the </a:t>
            </a:r>
            <a:r>
              <a:rPr lang="en-US" b="0" i="0" cap="small" dirty="0">
                <a:solidFill>
                  <a:srgbClr val="000000"/>
                </a:solidFill>
                <a:effectLst/>
              </a:rPr>
              <a:t>Lord</a:t>
            </a:r>
            <a:r>
              <a:rPr lang="en-US" b="0" i="0" dirty="0">
                <a:solidFill>
                  <a:srgbClr val="000000"/>
                </a:solidFill>
                <a:effectLst/>
              </a:rPr>
              <a:t> stirred up the spirit of Cyrus king of Persia, so that he made a proclamation throughout all his kingdom, and also </a:t>
            </a:r>
            <a:r>
              <a:rPr lang="en-US" b="0" i="1" dirty="0">
                <a:solidFill>
                  <a:srgbClr val="000000"/>
                </a:solidFill>
                <a:effectLst/>
              </a:rPr>
              <a:t>put it</a:t>
            </a:r>
            <a:r>
              <a:rPr lang="en-US" b="0" i="0" dirty="0">
                <a:solidFill>
                  <a:srgbClr val="000000"/>
                </a:solidFill>
                <a:effectLst/>
              </a:rPr>
              <a:t> in writing, saying,</a:t>
            </a:r>
          </a:p>
          <a:p>
            <a:pPr marL="0" indent="0" algn="l">
              <a:buNone/>
            </a:pPr>
            <a:endParaRPr lang="en-US" b="0" i="0" dirty="0">
              <a:solidFill>
                <a:srgbClr val="000000"/>
              </a:solidFill>
              <a:effectLst/>
            </a:endParaRPr>
          </a:p>
          <a:p>
            <a:pPr marL="0" indent="0" algn="l">
              <a:buNone/>
            </a:pPr>
            <a:r>
              <a:rPr lang="en-US" b="1" i="0" baseline="30000" dirty="0">
                <a:solidFill>
                  <a:srgbClr val="000000"/>
                </a:solidFill>
                <a:effectLst/>
              </a:rPr>
              <a:t>2 </a:t>
            </a:r>
            <a:r>
              <a:rPr lang="en-US" b="0" i="0" dirty="0">
                <a:solidFill>
                  <a:srgbClr val="000000"/>
                </a:solidFill>
                <a:effectLst/>
              </a:rPr>
              <a:t>Thus says Cyrus king of Persia:</a:t>
            </a:r>
          </a:p>
          <a:p>
            <a:pPr marL="0" indent="0" algn="l">
              <a:buNone/>
            </a:pPr>
            <a:r>
              <a:rPr lang="en-US" b="0" i="0" dirty="0">
                <a:solidFill>
                  <a:srgbClr val="000000"/>
                </a:solidFill>
                <a:effectLst/>
              </a:rPr>
              <a:t>All the kingdoms of the earth the </a:t>
            </a:r>
            <a:r>
              <a:rPr lang="en-US" b="0" i="0" cap="small" dirty="0">
                <a:solidFill>
                  <a:srgbClr val="000000"/>
                </a:solidFill>
                <a:effectLst/>
              </a:rPr>
              <a:t>Lord</a:t>
            </a:r>
            <a:r>
              <a:rPr lang="en-US" b="0" i="0" dirty="0">
                <a:solidFill>
                  <a:srgbClr val="000000"/>
                </a:solidFill>
                <a:effectLst/>
              </a:rPr>
              <a:t> God of heaven has given me. And He has commanded me to build Him a </a:t>
            </a:r>
            <a:r>
              <a:rPr lang="en-US" b="0" i="0" baseline="30000" dirty="0">
                <a:solidFill>
                  <a:srgbClr val="000000"/>
                </a:solidFill>
                <a:effectLst/>
              </a:rPr>
              <a:t>[</a:t>
            </a:r>
            <a:r>
              <a:rPr lang="en-US" b="0" i="0" baseline="30000" dirty="0">
                <a:solidFill>
                  <a:srgbClr val="4A4A4A"/>
                </a:solidFill>
                <a:effectLst/>
              </a:rPr>
              <a:t>a</a:t>
            </a:r>
            <a:r>
              <a:rPr lang="en-US" b="0" i="0" baseline="30000" dirty="0">
                <a:solidFill>
                  <a:srgbClr val="000000"/>
                </a:solidFill>
                <a:effectLst/>
              </a:rPr>
              <a:t>]</a:t>
            </a:r>
            <a:r>
              <a:rPr lang="en-US" b="0" i="0" dirty="0">
                <a:solidFill>
                  <a:srgbClr val="000000"/>
                </a:solidFill>
                <a:effectLst/>
              </a:rPr>
              <a:t>house at Jerusalem which </a:t>
            </a:r>
            <a:r>
              <a:rPr lang="en-US" b="0" i="1" dirty="0">
                <a:solidFill>
                  <a:srgbClr val="000000"/>
                </a:solidFill>
                <a:effectLst/>
              </a:rPr>
              <a:t>is</a:t>
            </a:r>
            <a:r>
              <a:rPr lang="en-US" b="0" i="0" dirty="0">
                <a:solidFill>
                  <a:srgbClr val="000000"/>
                </a:solidFill>
                <a:effectLst/>
              </a:rPr>
              <a:t> in Judah. </a:t>
            </a:r>
          </a:p>
          <a:p>
            <a:pPr marL="0" indent="0">
              <a:buNone/>
            </a:pPr>
            <a:endParaRPr lang="en-US" dirty="0"/>
          </a:p>
          <a:p>
            <a:pPr marL="0" indent="0">
              <a:buNone/>
            </a:pPr>
            <a:r>
              <a:rPr lang="en-US" b="0" i="0" baseline="30000" dirty="0">
                <a:solidFill>
                  <a:srgbClr val="000000"/>
                </a:solidFill>
                <a:effectLst/>
              </a:rPr>
              <a:t>[</a:t>
            </a:r>
            <a:r>
              <a:rPr lang="en-US" b="0" i="0" baseline="30000" dirty="0">
                <a:solidFill>
                  <a:srgbClr val="4A4A4A"/>
                </a:solidFill>
                <a:effectLst/>
              </a:rPr>
              <a:t>a</a:t>
            </a:r>
            <a:r>
              <a:rPr lang="en-US" b="0" i="0" baseline="30000" dirty="0">
                <a:solidFill>
                  <a:srgbClr val="000000"/>
                </a:solidFill>
                <a:effectLst/>
              </a:rPr>
              <a:t>] </a:t>
            </a:r>
            <a:r>
              <a:rPr lang="en-US" b="0" i="0" dirty="0">
                <a:solidFill>
                  <a:srgbClr val="212529"/>
                </a:solidFill>
                <a:effectLst/>
                <a:latin typeface="system-ui"/>
              </a:rPr>
              <a:t>Temple</a:t>
            </a:r>
            <a:endParaRPr lang="en-US" dirty="0"/>
          </a:p>
        </p:txBody>
      </p:sp>
    </p:spTree>
    <p:extLst>
      <p:ext uri="{BB962C8B-B14F-4D97-AF65-F5344CB8AC3E}">
        <p14:creationId xmlns:p14="http://schemas.microsoft.com/office/powerpoint/2010/main" val="1643187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E8C02-5573-630E-5615-93E58373B3C0}"/>
              </a:ext>
            </a:extLst>
          </p:cNvPr>
          <p:cNvSpPr>
            <a:spLocks noGrp="1"/>
          </p:cNvSpPr>
          <p:nvPr>
            <p:ph type="title"/>
          </p:nvPr>
        </p:nvSpPr>
        <p:spPr/>
        <p:txBody>
          <a:bodyPr/>
          <a:lstStyle/>
          <a:p>
            <a:r>
              <a:rPr lang="en-US" b="1" dirty="0"/>
              <a:t>Ezra 3:8-11</a:t>
            </a:r>
          </a:p>
        </p:txBody>
      </p:sp>
      <p:sp>
        <p:nvSpPr>
          <p:cNvPr id="3" name="Content Placeholder 2">
            <a:extLst>
              <a:ext uri="{FF2B5EF4-FFF2-40B4-BE49-F238E27FC236}">
                <a16:creationId xmlns:a16="http://schemas.microsoft.com/office/drawing/2014/main" id="{E1C6C909-4CF9-60B6-4A90-476C0AEA15DD}"/>
              </a:ext>
            </a:extLst>
          </p:cNvPr>
          <p:cNvSpPr>
            <a:spLocks noGrp="1"/>
          </p:cNvSpPr>
          <p:nvPr>
            <p:ph idx="1"/>
          </p:nvPr>
        </p:nvSpPr>
        <p:spPr/>
        <p:txBody>
          <a:bodyPr>
            <a:normAutofit fontScale="92500" lnSpcReduction="10000"/>
          </a:bodyPr>
          <a:lstStyle/>
          <a:p>
            <a:pPr marL="0" indent="0" algn="l">
              <a:buNone/>
            </a:pPr>
            <a:r>
              <a:rPr lang="en-US" b="0" i="0" dirty="0">
                <a:solidFill>
                  <a:srgbClr val="000000"/>
                </a:solidFill>
                <a:effectLst/>
              </a:rPr>
              <a:t>Now in the second month of the second year of their coming to the house of God at Jerusalem... and all those who had come out of the captivity to Jerusalem, began </a:t>
            </a:r>
            <a:r>
              <a:rPr lang="en-US" b="0" i="1" dirty="0">
                <a:solidFill>
                  <a:srgbClr val="000000"/>
                </a:solidFill>
                <a:effectLst/>
              </a:rPr>
              <a:t>work</a:t>
            </a:r>
            <a:r>
              <a:rPr lang="en-US" b="0" i="0" dirty="0">
                <a:solidFill>
                  <a:srgbClr val="000000"/>
                </a:solidFill>
                <a:effectLst/>
              </a:rPr>
              <a:t> … to oversee the work of the house of the </a:t>
            </a:r>
            <a:r>
              <a:rPr lang="en-US" b="0" i="0" cap="small" dirty="0">
                <a:solidFill>
                  <a:srgbClr val="000000"/>
                </a:solidFill>
                <a:effectLst/>
              </a:rPr>
              <a:t>Lord</a:t>
            </a:r>
            <a:r>
              <a:rPr lang="en-US" b="0" i="0" dirty="0">
                <a:solidFill>
                  <a:srgbClr val="000000"/>
                </a:solidFill>
                <a:effectLst/>
              </a:rPr>
              <a:t>. </a:t>
            </a:r>
          </a:p>
          <a:p>
            <a:pPr marL="0" indent="0" algn="l">
              <a:buNone/>
            </a:pPr>
            <a:endParaRPr lang="en-US" b="1" i="0" baseline="30000" dirty="0">
              <a:solidFill>
                <a:srgbClr val="000000"/>
              </a:solidFill>
              <a:effectLst/>
            </a:endParaRPr>
          </a:p>
          <a:p>
            <a:pPr marL="0" indent="0" algn="l">
              <a:buNone/>
            </a:pPr>
            <a:r>
              <a:rPr lang="en-US" b="1" i="0" baseline="30000" dirty="0">
                <a:solidFill>
                  <a:srgbClr val="000000"/>
                </a:solidFill>
                <a:effectLst/>
              </a:rPr>
              <a:t>10 </a:t>
            </a:r>
            <a:r>
              <a:rPr lang="en-US" b="0" i="0" dirty="0">
                <a:solidFill>
                  <a:srgbClr val="000000"/>
                </a:solidFill>
                <a:effectLst/>
              </a:rPr>
              <a:t>When the builders laid the foundation of the temple of the </a:t>
            </a:r>
            <a:r>
              <a:rPr lang="en-US" b="0" i="0" cap="small" dirty="0">
                <a:solidFill>
                  <a:srgbClr val="000000"/>
                </a:solidFill>
                <a:effectLst/>
              </a:rPr>
              <a:t>Lord</a:t>
            </a:r>
            <a:r>
              <a:rPr lang="en-US" b="0" i="0" dirty="0">
                <a:solidFill>
                  <a:srgbClr val="000000"/>
                </a:solidFill>
                <a:effectLst/>
              </a:rPr>
              <a:t>, the priests stood in their apparel with trumpets, and the Levites, the sons of Asaph, with cymbals, to praise the </a:t>
            </a:r>
            <a:r>
              <a:rPr lang="en-US" b="0" i="0" cap="small" dirty="0">
                <a:solidFill>
                  <a:srgbClr val="000000"/>
                </a:solidFill>
                <a:effectLst/>
              </a:rPr>
              <a:t>Lord</a:t>
            </a:r>
            <a:r>
              <a:rPr lang="en-US" b="0" i="0" dirty="0">
                <a:solidFill>
                  <a:srgbClr val="000000"/>
                </a:solidFill>
                <a:effectLst/>
              </a:rPr>
              <a:t>, according to the ordinance of David king of Israel. </a:t>
            </a:r>
            <a:r>
              <a:rPr lang="en-US" b="1" i="0" baseline="30000" dirty="0">
                <a:solidFill>
                  <a:srgbClr val="000000"/>
                </a:solidFill>
                <a:effectLst/>
              </a:rPr>
              <a:t>11 </a:t>
            </a:r>
            <a:r>
              <a:rPr lang="en-US" b="0" i="0" dirty="0">
                <a:solidFill>
                  <a:srgbClr val="000000"/>
                </a:solidFill>
                <a:effectLst/>
              </a:rPr>
              <a:t>And they sang responsively, praising and giving thanks to the </a:t>
            </a:r>
            <a:r>
              <a:rPr lang="en-US" b="0" i="0" cap="small" dirty="0">
                <a:solidFill>
                  <a:srgbClr val="000000"/>
                </a:solidFill>
                <a:effectLst/>
              </a:rPr>
              <a:t>Lord</a:t>
            </a:r>
            <a:r>
              <a:rPr lang="en-US" b="0" i="0" dirty="0">
                <a:solidFill>
                  <a:srgbClr val="000000"/>
                </a:solidFill>
                <a:effectLst/>
              </a:rPr>
              <a:t>:</a:t>
            </a:r>
          </a:p>
          <a:p>
            <a:pPr marL="0" indent="0" algn="ctr">
              <a:buNone/>
            </a:pPr>
            <a:r>
              <a:rPr lang="en-US" b="0" i="0" dirty="0">
                <a:solidFill>
                  <a:srgbClr val="000000"/>
                </a:solidFill>
                <a:effectLst/>
              </a:rPr>
              <a:t>“For </a:t>
            </a:r>
            <a:r>
              <a:rPr lang="en-US" b="0" i="1" dirty="0">
                <a:solidFill>
                  <a:srgbClr val="000000"/>
                </a:solidFill>
                <a:effectLst/>
              </a:rPr>
              <a:t>He is</a:t>
            </a:r>
            <a:r>
              <a:rPr lang="en-US" b="0" i="0" dirty="0">
                <a:solidFill>
                  <a:srgbClr val="000000"/>
                </a:solidFill>
                <a:effectLst/>
              </a:rPr>
              <a:t> good,</a:t>
            </a:r>
            <a:br>
              <a:rPr lang="en-US" b="0" i="0" dirty="0">
                <a:solidFill>
                  <a:srgbClr val="000000"/>
                </a:solidFill>
                <a:effectLst/>
              </a:rPr>
            </a:br>
            <a:r>
              <a:rPr lang="en-US" b="0" i="0" dirty="0">
                <a:solidFill>
                  <a:srgbClr val="000000"/>
                </a:solidFill>
                <a:effectLst/>
              </a:rPr>
              <a:t>For His mercy </a:t>
            </a:r>
            <a:r>
              <a:rPr lang="en-US" b="0" i="1" dirty="0">
                <a:solidFill>
                  <a:srgbClr val="000000"/>
                </a:solidFill>
                <a:effectLst/>
              </a:rPr>
              <a:t>endures</a:t>
            </a:r>
            <a:r>
              <a:rPr lang="en-US" b="0" i="0" dirty="0">
                <a:solidFill>
                  <a:srgbClr val="000000"/>
                </a:solidFill>
                <a:effectLst/>
              </a:rPr>
              <a:t> forever toward Israel.”</a:t>
            </a:r>
          </a:p>
          <a:p>
            <a:pPr marL="0" indent="0" algn="l">
              <a:buNone/>
            </a:pPr>
            <a:r>
              <a:rPr lang="en-US" b="0" i="0" dirty="0">
                <a:solidFill>
                  <a:srgbClr val="000000"/>
                </a:solidFill>
                <a:effectLst/>
              </a:rPr>
              <a:t>Then all the people shouted with a great shout, when they praised the </a:t>
            </a:r>
            <a:r>
              <a:rPr lang="en-US" b="0" i="0" cap="small" dirty="0">
                <a:solidFill>
                  <a:srgbClr val="000000"/>
                </a:solidFill>
                <a:effectLst/>
              </a:rPr>
              <a:t>Lord</a:t>
            </a:r>
            <a:r>
              <a:rPr lang="en-US" b="0" i="0" dirty="0">
                <a:solidFill>
                  <a:srgbClr val="000000"/>
                </a:solidFill>
                <a:effectLst/>
              </a:rPr>
              <a:t>, because the foundation of the house of the </a:t>
            </a:r>
            <a:r>
              <a:rPr lang="en-US" b="0" i="0" cap="small" dirty="0">
                <a:solidFill>
                  <a:srgbClr val="000000"/>
                </a:solidFill>
                <a:effectLst/>
              </a:rPr>
              <a:t>Lord</a:t>
            </a:r>
            <a:r>
              <a:rPr lang="en-US" b="0" i="0" dirty="0">
                <a:solidFill>
                  <a:srgbClr val="000000"/>
                </a:solidFill>
                <a:effectLst/>
              </a:rPr>
              <a:t> was laid.</a:t>
            </a:r>
          </a:p>
          <a:p>
            <a:pPr marL="0" indent="0">
              <a:buNone/>
            </a:pPr>
            <a:endParaRPr lang="en-US" dirty="0"/>
          </a:p>
        </p:txBody>
      </p:sp>
    </p:spTree>
    <p:extLst>
      <p:ext uri="{BB962C8B-B14F-4D97-AF65-F5344CB8AC3E}">
        <p14:creationId xmlns:p14="http://schemas.microsoft.com/office/powerpoint/2010/main" val="4186774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7CB71-219D-F8B8-AE15-4B9F95E68B54}"/>
              </a:ext>
            </a:extLst>
          </p:cNvPr>
          <p:cNvSpPr>
            <a:spLocks noGrp="1"/>
          </p:cNvSpPr>
          <p:nvPr>
            <p:ph type="title"/>
          </p:nvPr>
        </p:nvSpPr>
        <p:spPr/>
        <p:txBody>
          <a:bodyPr/>
          <a:lstStyle/>
          <a:p>
            <a:endParaRPr lang="en-US"/>
          </a:p>
        </p:txBody>
      </p:sp>
      <p:pic>
        <p:nvPicPr>
          <p:cNvPr id="3074" name="Picture 2" descr="1. Returning to Rebuild the Temple (Ezra 1-6). Rebuild &amp; Renew: The  Post-Exilic Books, by Ralph F. Wilson. JesusWalk Bible Study Series.">
            <a:extLst>
              <a:ext uri="{FF2B5EF4-FFF2-40B4-BE49-F238E27FC236}">
                <a16:creationId xmlns:a16="http://schemas.microsoft.com/office/drawing/2014/main" id="{5CCA3BDC-6A51-3E9D-77FB-42632280EA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04974"/>
            <a:ext cx="3885572" cy="25622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ree art print of House Foundation Rebar. Trenches and rebar prep work for  a house foundation. | FreeArt | fa196535">
            <a:extLst>
              <a:ext uri="{FF2B5EF4-FFF2-40B4-BE49-F238E27FC236}">
                <a16:creationId xmlns:a16="http://schemas.microsoft.com/office/drawing/2014/main" id="{EF7CD7B4-9029-6AB7-A90F-D87AC312411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877" t="7693" r="7819" b="15385"/>
          <a:stretch/>
        </p:blipFill>
        <p:spPr bwMode="auto">
          <a:xfrm>
            <a:off x="4801227" y="2286000"/>
            <a:ext cx="3686175" cy="2948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781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0CB3-AEC1-EDE1-F3DE-2E029D45FE0C}"/>
              </a:ext>
            </a:extLst>
          </p:cNvPr>
          <p:cNvSpPr>
            <a:spLocks noGrp="1"/>
          </p:cNvSpPr>
          <p:nvPr>
            <p:ph type="title"/>
          </p:nvPr>
        </p:nvSpPr>
        <p:spPr/>
        <p:txBody>
          <a:bodyPr/>
          <a:lstStyle/>
          <a:p>
            <a:r>
              <a:rPr lang="en-US" b="1" dirty="0"/>
              <a:t>TIMELINE</a:t>
            </a:r>
          </a:p>
        </p:txBody>
      </p:sp>
      <p:sp>
        <p:nvSpPr>
          <p:cNvPr id="3" name="Content Placeholder 2">
            <a:extLst>
              <a:ext uri="{FF2B5EF4-FFF2-40B4-BE49-F238E27FC236}">
                <a16:creationId xmlns:a16="http://schemas.microsoft.com/office/drawing/2014/main" id="{B1A25E92-01D9-3792-0BC4-E9B43ED7F97A}"/>
              </a:ext>
            </a:extLst>
          </p:cNvPr>
          <p:cNvSpPr>
            <a:spLocks noGrp="1"/>
          </p:cNvSpPr>
          <p:nvPr>
            <p:ph idx="1"/>
          </p:nvPr>
        </p:nvSpPr>
        <p:spPr/>
        <p:txBody>
          <a:bodyPr/>
          <a:lstStyle/>
          <a:p>
            <a:pPr>
              <a:buClr>
                <a:srgbClr val="00B050"/>
              </a:buClr>
            </a:pPr>
            <a:r>
              <a:rPr lang="en-US" dirty="0"/>
              <a:t>957 BC	Solomon’s Temple Completed</a:t>
            </a:r>
          </a:p>
          <a:p>
            <a:pPr>
              <a:buClr>
                <a:srgbClr val="00B050"/>
              </a:buClr>
            </a:pPr>
            <a:r>
              <a:rPr lang="en-US" sz="2400" dirty="0"/>
              <a:t>609 BC	Fall of Assyria to Babylon</a:t>
            </a:r>
          </a:p>
          <a:p>
            <a:pPr>
              <a:buClr>
                <a:srgbClr val="00B050"/>
              </a:buClr>
            </a:pPr>
            <a:r>
              <a:rPr lang="en-US" sz="2400" dirty="0"/>
              <a:t>587 BC	Solomon’s Temple Destroyed</a:t>
            </a:r>
          </a:p>
          <a:p>
            <a:pPr>
              <a:buClr>
                <a:srgbClr val="00B050"/>
              </a:buClr>
            </a:pPr>
            <a:r>
              <a:rPr lang="en-US" dirty="0"/>
              <a:t>539 BC	Fall of Babylon to Persia</a:t>
            </a:r>
          </a:p>
          <a:p>
            <a:pPr>
              <a:buClr>
                <a:srgbClr val="00B050"/>
              </a:buClr>
            </a:pPr>
            <a:r>
              <a:rPr lang="en-US" sz="2400" dirty="0"/>
              <a:t>538 BC	Foundation to Temple laid</a:t>
            </a:r>
          </a:p>
          <a:p>
            <a:pPr marL="0" indent="0">
              <a:buClr>
                <a:srgbClr val="00B050"/>
              </a:buClr>
              <a:buNone/>
            </a:pPr>
            <a:endParaRPr lang="en-US" sz="2400" dirty="0"/>
          </a:p>
        </p:txBody>
      </p:sp>
      <p:cxnSp>
        <p:nvCxnSpPr>
          <p:cNvPr id="4" name="Straight Connector 3">
            <a:extLst>
              <a:ext uri="{FF2B5EF4-FFF2-40B4-BE49-F238E27FC236}">
                <a16:creationId xmlns:a16="http://schemas.microsoft.com/office/drawing/2014/main" id="{690333DD-53FE-013C-7D5A-F7DA5CFA68F2}"/>
              </a:ext>
            </a:extLst>
          </p:cNvPr>
          <p:cNvCxnSpPr>
            <a:cxnSpLocks/>
          </p:cNvCxnSpPr>
          <p:nvPr/>
        </p:nvCxnSpPr>
        <p:spPr>
          <a:xfrm>
            <a:off x="457200" y="3962400"/>
            <a:ext cx="7162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979144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C7A92-935E-2D95-9DD8-973028FFB4ED}"/>
              </a:ext>
            </a:extLst>
          </p:cNvPr>
          <p:cNvSpPr>
            <a:spLocks noGrp="1"/>
          </p:cNvSpPr>
          <p:nvPr>
            <p:ph type="title"/>
          </p:nvPr>
        </p:nvSpPr>
        <p:spPr/>
        <p:txBody>
          <a:bodyPr/>
          <a:lstStyle/>
          <a:p>
            <a:r>
              <a:rPr lang="en-US" b="1" dirty="0"/>
              <a:t>Ezra 4:23-24</a:t>
            </a:r>
          </a:p>
        </p:txBody>
      </p:sp>
      <p:sp>
        <p:nvSpPr>
          <p:cNvPr id="3" name="Content Placeholder 2">
            <a:extLst>
              <a:ext uri="{FF2B5EF4-FFF2-40B4-BE49-F238E27FC236}">
                <a16:creationId xmlns:a16="http://schemas.microsoft.com/office/drawing/2014/main" id="{8B794843-2E56-AB72-17B4-0FD1161903DE}"/>
              </a:ext>
            </a:extLst>
          </p:cNvPr>
          <p:cNvSpPr>
            <a:spLocks noGrp="1"/>
          </p:cNvSpPr>
          <p:nvPr>
            <p:ph idx="1"/>
          </p:nvPr>
        </p:nvSpPr>
        <p:spPr/>
        <p:txBody>
          <a:bodyPr/>
          <a:lstStyle/>
          <a:p>
            <a:pPr marL="0" indent="0">
              <a:buNone/>
            </a:pPr>
            <a:r>
              <a:rPr lang="en-US" b="0" i="0" dirty="0">
                <a:solidFill>
                  <a:srgbClr val="000000"/>
                </a:solidFill>
                <a:effectLst/>
              </a:rPr>
              <a:t>Now when the copy of King Artaxerxes’ letter </a:t>
            </a:r>
            <a:r>
              <a:rPr lang="en-US" b="0" i="1" dirty="0">
                <a:solidFill>
                  <a:srgbClr val="000000"/>
                </a:solidFill>
                <a:effectLst/>
              </a:rPr>
              <a:t>was</a:t>
            </a:r>
            <a:r>
              <a:rPr lang="en-US" b="0" i="0" dirty="0">
                <a:solidFill>
                  <a:srgbClr val="000000"/>
                </a:solidFill>
                <a:effectLst/>
              </a:rPr>
              <a:t> read …</a:t>
            </a:r>
          </a:p>
          <a:p>
            <a:pPr marL="0" indent="0">
              <a:buNone/>
            </a:pPr>
            <a:r>
              <a:rPr lang="en-US" b="0" i="0" dirty="0">
                <a:solidFill>
                  <a:srgbClr val="000000"/>
                </a:solidFill>
                <a:effectLst/>
              </a:rPr>
              <a:t>they went up in haste to Jerusalem against the Jews, and by force of arms made them cease. </a:t>
            </a:r>
          </a:p>
          <a:p>
            <a:pPr marL="0" indent="0">
              <a:buNone/>
            </a:pPr>
            <a:endParaRPr lang="en-US" baseline="30000" dirty="0">
              <a:solidFill>
                <a:srgbClr val="000000"/>
              </a:solidFill>
            </a:endParaRPr>
          </a:p>
          <a:p>
            <a:pPr marL="0" indent="0">
              <a:buNone/>
            </a:pPr>
            <a:r>
              <a:rPr lang="en-US" b="1" i="0" baseline="30000" dirty="0">
                <a:solidFill>
                  <a:srgbClr val="000000"/>
                </a:solidFill>
                <a:effectLst/>
              </a:rPr>
              <a:t>24 </a:t>
            </a:r>
            <a:r>
              <a:rPr lang="en-US" b="0" i="0" dirty="0">
                <a:solidFill>
                  <a:srgbClr val="000000"/>
                </a:solidFill>
                <a:effectLst/>
              </a:rPr>
              <a:t>Thus the work of the house of God which </a:t>
            </a:r>
            <a:r>
              <a:rPr lang="en-US" b="0" i="1" dirty="0">
                <a:solidFill>
                  <a:srgbClr val="000000"/>
                </a:solidFill>
                <a:effectLst/>
              </a:rPr>
              <a:t>is</a:t>
            </a:r>
            <a:r>
              <a:rPr lang="en-US" b="0" i="0" dirty="0">
                <a:solidFill>
                  <a:srgbClr val="000000"/>
                </a:solidFill>
                <a:effectLst/>
              </a:rPr>
              <a:t> at Jerusalem ceased, and it was discontinued until the second year of the reign of Darius king of Persia.</a:t>
            </a:r>
            <a:endParaRPr lang="en-US" dirty="0"/>
          </a:p>
        </p:txBody>
      </p:sp>
    </p:spTree>
    <p:extLst>
      <p:ext uri="{BB962C8B-B14F-4D97-AF65-F5344CB8AC3E}">
        <p14:creationId xmlns:p14="http://schemas.microsoft.com/office/powerpoint/2010/main" val="833256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0CB3-AEC1-EDE1-F3DE-2E029D45FE0C}"/>
              </a:ext>
            </a:extLst>
          </p:cNvPr>
          <p:cNvSpPr>
            <a:spLocks noGrp="1"/>
          </p:cNvSpPr>
          <p:nvPr>
            <p:ph type="title"/>
          </p:nvPr>
        </p:nvSpPr>
        <p:spPr/>
        <p:txBody>
          <a:bodyPr/>
          <a:lstStyle/>
          <a:p>
            <a:r>
              <a:rPr lang="en-US" b="1" dirty="0"/>
              <a:t>TIMELINE</a:t>
            </a:r>
          </a:p>
        </p:txBody>
      </p:sp>
      <p:sp>
        <p:nvSpPr>
          <p:cNvPr id="3" name="Content Placeholder 2">
            <a:extLst>
              <a:ext uri="{FF2B5EF4-FFF2-40B4-BE49-F238E27FC236}">
                <a16:creationId xmlns:a16="http://schemas.microsoft.com/office/drawing/2014/main" id="{B1A25E92-01D9-3792-0BC4-E9B43ED7F97A}"/>
              </a:ext>
            </a:extLst>
          </p:cNvPr>
          <p:cNvSpPr>
            <a:spLocks noGrp="1"/>
          </p:cNvSpPr>
          <p:nvPr>
            <p:ph idx="1"/>
          </p:nvPr>
        </p:nvSpPr>
        <p:spPr/>
        <p:txBody>
          <a:bodyPr/>
          <a:lstStyle/>
          <a:p>
            <a:pPr>
              <a:buClr>
                <a:srgbClr val="00B050"/>
              </a:buClr>
            </a:pPr>
            <a:r>
              <a:rPr lang="en-US" dirty="0"/>
              <a:t>957 BC		Solomon’s Temple Completed</a:t>
            </a:r>
          </a:p>
          <a:p>
            <a:pPr>
              <a:buClr>
                <a:srgbClr val="00B050"/>
              </a:buClr>
            </a:pPr>
            <a:r>
              <a:rPr lang="en-US" sz="2400" dirty="0"/>
              <a:t>609 BC		Fall of Assyria to Babylon</a:t>
            </a:r>
          </a:p>
          <a:p>
            <a:pPr>
              <a:buClr>
                <a:srgbClr val="00B050"/>
              </a:buClr>
            </a:pPr>
            <a:r>
              <a:rPr lang="en-US" sz="2400" dirty="0"/>
              <a:t>587 BC		Solomon’s Temple destroyed</a:t>
            </a:r>
          </a:p>
          <a:p>
            <a:pPr>
              <a:buClr>
                <a:srgbClr val="00B050"/>
              </a:buClr>
            </a:pPr>
            <a:r>
              <a:rPr lang="en-US" dirty="0"/>
              <a:t>539 BC		Fall of Babylon to Persia</a:t>
            </a:r>
          </a:p>
          <a:p>
            <a:pPr>
              <a:buClr>
                <a:srgbClr val="00B050"/>
              </a:buClr>
            </a:pPr>
            <a:r>
              <a:rPr lang="en-US" sz="2400" dirty="0"/>
              <a:t>538 BC		Foundation to Temple laid</a:t>
            </a:r>
          </a:p>
          <a:p>
            <a:pPr>
              <a:buClr>
                <a:srgbClr val="00B050"/>
              </a:buClr>
            </a:pPr>
            <a:r>
              <a:rPr lang="en-US" dirty="0"/>
              <a:t>538-37 BC		Temple construction halted</a:t>
            </a:r>
            <a:endParaRPr lang="en-US" sz="2400" dirty="0"/>
          </a:p>
          <a:p>
            <a:pPr marL="0" indent="0">
              <a:buClr>
                <a:srgbClr val="00B050"/>
              </a:buClr>
              <a:buNone/>
            </a:pPr>
            <a:endParaRPr lang="en-US" sz="2400" dirty="0"/>
          </a:p>
        </p:txBody>
      </p:sp>
      <p:cxnSp>
        <p:nvCxnSpPr>
          <p:cNvPr id="4" name="Straight Connector 3">
            <a:extLst>
              <a:ext uri="{FF2B5EF4-FFF2-40B4-BE49-F238E27FC236}">
                <a16:creationId xmlns:a16="http://schemas.microsoft.com/office/drawing/2014/main" id="{EAC71DF2-E969-2E6F-3AE9-1576945F541B}"/>
              </a:ext>
            </a:extLst>
          </p:cNvPr>
          <p:cNvCxnSpPr>
            <a:cxnSpLocks/>
          </p:cNvCxnSpPr>
          <p:nvPr/>
        </p:nvCxnSpPr>
        <p:spPr>
          <a:xfrm>
            <a:off x="457200" y="4419600"/>
            <a:ext cx="7162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75031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362200"/>
            <a:ext cx="8153400" cy="838200"/>
          </a:xfrm>
        </p:spPr>
        <p:txBody>
          <a:bodyPr/>
          <a:lstStyle/>
          <a:p>
            <a:pPr algn="ctr"/>
            <a:r>
              <a:rPr lang="en-US" sz="4500" b="1" dirty="0">
                <a:solidFill>
                  <a:srgbClr val="000000"/>
                </a:solidFill>
              </a:rPr>
              <a:t>Zechariah</a:t>
            </a:r>
            <a:br>
              <a:rPr lang="en-US" sz="4500" b="1" dirty="0">
                <a:solidFill>
                  <a:srgbClr val="000000"/>
                </a:solidFill>
              </a:rPr>
            </a:br>
            <a:r>
              <a:rPr lang="en-US" sz="2800" b="1" dirty="0">
                <a:solidFill>
                  <a:srgbClr val="000000"/>
                </a:solidFill>
              </a:rPr>
              <a:t>Biblical History</a:t>
            </a:r>
            <a:endParaRPr lang="en-US" sz="2800" dirty="0">
              <a:solidFill>
                <a:schemeClr val="tx1"/>
              </a:solidFill>
            </a:endParaRPr>
          </a:p>
        </p:txBody>
      </p:sp>
      <p:sp>
        <p:nvSpPr>
          <p:cNvPr id="3" name="Subtitle 2"/>
          <p:cNvSpPr>
            <a:spLocks noGrp="1"/>
          </p:cNvSpPr>
          <p:nvPr>
            <p:ph type="subTitle" idx="1"/>
          </p:nvPr>
        </p:nvSpPr>
        <p:spPr>
          <a:xfrm>
            <a:off x="1219200" y="3733800"/>
            <a:ext cx="6400800" cy="1143000"/>
          </a:xfrm>
        </p:spPr>
        <p:txBody>
          <a:bodyPr>
            <a:normAutofit/>
          </a:bodyPr>
          <a:lstStyle/>
          <a:p>
            <a:pPr algn="ctr"/>
            <a:r>
              <a:rPr lang="en-US" dirty="0"/>
              <a:t>June 28, 2023</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930D1-2BC5-D1CA-8EBC-CAC3F2464FDA}"/>
              </a:ext>
            </a:extLst>
          </p:cNvPr>
          <p:cNvSpPr>
            <a:spLocks noGrp="1"/>
          </p:cNvSpPr>
          <p:nvPr>
            <p:ph type="title"/>
          </p:nvPr>
        </p:nvSpPr>
        <p:spPr/>
        <p:txBody>
          <a:bodyPr/>
          <a:lstStyle/>
          <a:p>
            <a:r>
              <a:rPr lang="en-US" b="1" dirty="0"/>
              <a:t>Haggai 1:1</a:t>
            </a:r>
          </a:p>
        </p:txBody>
      </p:sp>
      <p:sp>
        <p:nvSpPr>
          <p:cNvPr id="3" name="Content Placeholder 2">
            <a:extLst>
              <a:ext uri="{FF2B5EF4-FFF2-40B4-BE49-F238E27FC236}">
                <a16:creationId xmlns:a16="http://schemas.microsoft.com/office/drawing/2014/main" id="{79118395-B125-0F34-4093-3A507934BCCA}"/>
              </a:ext>
            </a:extLst>
          </p:cNvPr>
          <p:cNvSpPr>
            <a:spLocks noGrp="1"/>
          </p:cNvSpPr>
          <p:nvPr>
            <p:ph idx="1"/>
          </p:nvPr>
        </p:nvSpPr>
        <p:spPr/>
        <p:txBody>
          <a:bodyPr/>
          <a:lstStyle/>
          <a:p>
            <a:pPr marL="0" indent="0">
              <a:buNone/>
            </a:pPr>
            <a:r>
              <a:rPr lang="en-US" b="0" i="0" dirty="0">
                <a:solidFill>
                  <a:srgbClr val="000000"/>
                </a:solidFill>
                <a:effectLst/>
              </a:rPr>
              <a:t>In the second year of King Darius, in the sixth month, on the first day of the month, the word of the </a:t>
            </a:r>
            <a:r>
              <a:rPr lang="en-US" b="0" i="0" cap="small" dirty="0">
                <a:solidFill>
                  <a:srgbClr val="000000"/>
                </a:solidFill>
                <a:effectLst/>
              </a:rPr>
              <a:t>Lord</a:t>
            </a:r>
            <a:r>
              <a:rPr lang="en-US" b="0" i="0" dirty="0">
                <a:solidFill>
                  <a:srgbClr val="000000"/>
                </a:solidFill>
                <a:effectLst/>
              </a:rPr>
              <a:t> came by Haggai the prophet … saying, </a:t>
            </a:r>
            <a:r>
              <a:rPr lang="en-US" b="1" i="0" baseline="30000" dirty="0">
                <a:solidFill>
                  <a:srgbClr val="000000"/>
                </a:solidFill>
                <a:effectLst/>
              </a:rPr>
              <a:t>2 </a:t>
            </a:r>
            <a:r>
              <a:rPr lang="en-US" b="0" i="0" dirty="0">
                <a:solidFill>
                  <a:srgbClr val="000000"/>
                </a:solidFill>
                <a:effectLst/>
              </a:rPr>
              <a:t>“Thus speaks the </a:t>
            </a:r>
            <a:r>
              <a:rPr lang="en-US" b="0" i="0" cap="small" dirty="0">
                <a:solidFill>
                  <a:srgbClr val="000000"/>
                </a:solidFill>
                <a:effectLst/>
              </a:rPr>
              <a:t>Lord</a:t>
            </a:r>
            <a:r>
              <a:rPr lang="en-US" b="0" i="0" dirty="0">
                <a:solidFill>
                  <a:srgbClr val="000000"/>
                </a:solidFill>
                <a:effectLst/>
              </a:rPr>
              <a:t> of hosts, saying:</a:t>
            </a:r>
          </a:p>
          <a:p>
            <a:pPr marL="0" indent="0">
              <a:buNone/>
            </a:pPr>
            <a:endParaRPr lang="en-US" dirty="0">
              <a:solidFill>
                <a:srgbClr val="000000"/>
              </a:solidFill>
            </a:endParaRPr>
          </a:p>
          <a:p>
            <a:pPr marL="0" indent="0">
              <a:buNone/>
            </a:pPr>
            <a:r>
              <a:rPr lang="en-US" dirty="0">
                <a:solidFill>
                  <a:srgbClr val="000000"/>
                </a:solidFill>
              </a:rPr>
              <a:t>Read v.2-11</a:t>
            </a:r>
            <a:endParaRPr lang="en-US" dirty="0"/>
          </a:p>
        </p:txBody>
      </p:sp>
    </p:spTree>
    <p:extLst>
      <p:ext uri="{BB962C8B-B14F-4D97-AF65-F5344CB8AC3E}">
        <p14:creationId xmlns:p14="http://schemas.microsoft.com/office/powerpoint/2010/main" val="579899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21F11-6C4B-EF23-6814-9184871391E7}"/>
              </a:ext>
            </a:extLst>
          </p:cNvPr>
          <p:cNvSpPr>
            <a:spLocks noGrp="1"/>
          </p:cNvSpPr>
          <p:nvPr>
            <p:ph type="title"/>
          </p:nvPr>
        </p:nvSpPr>
        <p:spPr/>
        <p:txBody>
          <a:bodyPr/>
          <a:lstStyle/>
          <a:p>
            <a:r>
              <a:rPr lang="en-US" b="1" dirty="0"/>
              <a:t>Zechariah 1:1</a:t>
            </a:r>
          </a:p>
        </p:txBody>
      </p:sp>
      <p:sp>
        <p:nvSpPr>
          <p:cNvPr id="3" name="Content Placeholder 2">
            <a:extLst>
              <a:ext uri="{FF2B5EF4-FFF2-40B4-BE49-F238E27FC236}">
                <a16:creationId xmlns:a16="http://schemas.microsoft.com/office/drawing/2014/main" id="{16654A53-2E55-82A6-E22D-EB4F03BD3056}"/>
              </a:ext>
            </a:extLst>
          </p:cNvPr>
          <p:cNvSpPr>
            <a:spLocks noGrp="1"/>
          </p:cNvSpPr>
          <p:nvPr>
            <p:ph idx="1"/>
          </p:nvPr>
        </p:nvSpPr>
        <p:spPr>
          <a:xfrm>
            <a:off x="457200" y="1600200"/>
            <a:ext cx="8229600" cy="1295400"/>
          </a:xfrm>
        </p:spPr>
        <p:txBody>
          <a:bodyPr/>
          <a:lstStyle/>
          <a:p>
            <a:pPr marL="0" indent="0">
              <a:buNone/>
            </a:pPr>
            <a:r>
              <a:rPr lang="en-US" b="0" i="0" dirty="0">
                <a:solidFill>
                  <a:srgbClr val="000000"/>
                </a:solidFill>
                <a:effectLst/>
              </a:rPr>
              <a:t>In the eighth month of the second year of Darius, the word of the </a:t>
            </a:r>
            <a:r>
              <a:rPr lang="en-US" b="0" i="0" cap="small" dirty="0">
                <a:solidFill>
                  <a:srgbClr val="000000"/>
                </a:solidFill>
                <a:effectLst/>
              </a:rPr>
              <a:t>Lord</a:t>
            </a:r>
            <a:r>
              <a:rPr lang="en-US" b="0" i="0" dirty="0">
                <a:solidFill>
                  <a:srgbClr val="000000"/>
                </a:solidFill>
                <a:effectLst/>
              </a:rPr>
              <a:t> came to Zechariah the son of </a:t>
            </a:r>
            <a:r>
              <a:rPr lang="en-US" b="0" i="0" dirty="0" err="1">
                <a:solidFill>
                  <a:srgbClr val="000000"/>
                </a:solidFill>
                <a:effectLst/>
              </a:rPr>
              <a:t>Berechiah</a:t>
            </a:r>
            <a:r>
              <a:rPr lang="en-US" b="0" i="0" dirty="0">
                <a:solidFill>
                  <a:srgbClr val="000000"/>
                </a:solidFill>
                <a:effectLst/>
              </a:rPr>
              <a:t>, the son of </a:t>
            </a:r>
            <a:r>
              <a:rPr lang="en-US" b="0" i="0" dirty="0" err="1">
                <a:solidFill>
                  <a:srgbClr val="000000"/>
                </a:solidFill>
                <a:effectLst/>
              </a:rPr>
              <a:t>Iddo</a:t>
            </a:r>
            <a:r>
              <a:rPr lang="en-US" b="0" i="0" dirty="0">
                <a:solidFill>
                  <a:srgbClr val="000000"/>
                </a:solidFill>
                <a:effectLst/>
              </a:rPr>
              <a:t> the prophet, saying: </a:t>
            </a:r>
            <a:endParaRPr lang="en-US" dirty="0"/>
          </a:p>
        </p:txBody>
      </p:sp>
    </p:spTree>
    <p:extLst>
      <p:ext uri="{BB962C8B-B14F-4D97-AF65-F5344CB8AC3E}">
        <p14:creationId xmlns:p14="http://schemas.microsoft.com/office/powerpoint/2010/main" val="2979739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8F28-B107-2ECC-9FF1-9F260D642D49}"/>
              </a:ext>
            </a:extLst>
          </p:cNvPr>
          <p:cNvSpPr>
            <a:spLocks noGrp="1"/>
          </p:cNvSpPr>
          <p:nvPr>
            <p:ph type="title"/>
          </p:nvPr>
        </p:nvSpPr>
        <p:spPr/>
        <p:txBody>
          <a:bodyPr/>
          <a:lstStyle/>
          <a:p>
            <a:r>
              <a:rPr lang="en-US" b="1" dirty="0"/>
              <a:t>Ezra 5:1</a:t>
            </a:r>
          </a:p>
        </p:txBody>
      </p:sp>
      <p:sp>
        <p:nvSpPr>
          <p:cNvPr id="3" name="Content Placeholder 2">
            <a:extLst>
              <a:ext uri="{FF2B5EF4-FFF2-40B4-BE49-F238E27FC236}">
                <a16:creationId xmlns:a16="http://schemas.microsoft.com/office/drawing/2014/main" id="{DBD61D63-A141-CFA0-FCA2-03D6126E820C}"/>
              </a:ext>
            </a:extLst>
          </p:cNvPr>
          <p:cNvSpPr>
            <a:spLocks noGrp="1"/>
          </p:cNvSpPr>
          <p:nvPr>
            <p:ph idx="1"/>
          </p:nvPr>
        </p:nvSpPr>
        <p:spPr/>
        <p:txBody>
          <a:bodyPr/>
          <a:lstStyle/>
          <a:p>
            <a:pPr marL="0" indent="0">
              <a:buNone/>
            </a:pPr>
            <a:r>
              <a:rPr lang="en-US" b="0" i="0" dirty="0">
                <a:solidFill>
                  <a:srgbClr val="000000"/>
                </a:solidFill>
                <a:effectLst/>
              </a:rPr>
              <a:t>Then the prophet Haggai and Zechariah the son of </a:t>
            </a:r>
            <a:r>
              <a:rPr lang="en-US" b="0" i="0" dirty="0" err="1">
                <a:solidFill>
                  <a:srgbClr val="000000"/>
                </a:solidFill>
                <a:effectLst/>
              </a:rPr>
              <a:t>Iddo</a:t>
            </a:r>
            <a:r>
              <a:rPr lang="en-US" b="0" i="0" dirty="0">
                <a:solidFill>
                  <a:srgbClr val="000000"/>
                </a:solidFill>
                <a:effectLst/>
              </a:rPr>
              <a:t>, prophets, prophesied to the Jews who </a:t>
            </a:r>
            <a:r>
              <a:rPr lang="en-US" b="0" i="1" dirty="0">
                <a:solidFill>
                  <a:srgbClr val="000000"/>
                </a:solidFill>
                <a:effectLst/>
              </a:rPr>
              <a:t>were</a:t>
            </a:r>
            <a:r>
              <a:rPr lang="en-US" b="0" i="0" dirty="0">
                <a:solidFill>
                  <a:srgbClr val="000000"/>
                </a:solidFill>
                <a:effectLst/>
              </a:rPr>
              <a:t> in Judah and Jerusalem, in the name of the God of Israel, </a:t>
            </a:r>
            <a:r>
              <a:rPr lang="en-US" b="0" i="1" dirty="0">
                <a:solidFill>
                  <a:srgbClr val="000000"/>
                </a:solidFill>
                <a:effectLst/>
              </a:rPr>
              <a:t>who was</a:t>
            </a:r>
            <a:r>
              <a:rPr lang="en-US" b="0" i="0" dirty="0">
                <a:solidFill>
                  <a:srgbClr val="000000"/>
                </a:solidFill>
                <a:effectLst/>
              </a:rPr>
              <a:t> over them. </a:t>
            </a:r>
            <a:endParaRPr lang="en-US" dirty="0"/>
          </a:p>
        </p:txBody>
      </p:sp>
    </p:spTree>
    <p:extLst>
      <p:ext uri="{BB962C8B-B14F-4D97-AF65-F5344CB8AC3E}">
        <p14:creationId xmlns:p14="http://schemas.microsoft.com/office/powerpoint/2010/main" val="2648638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CA7C1-F870-E95A-600A-64794248A322}"/>
              </a:ext>
            </a:extLst>
          </p:cNvPr>
          <p:cNvSpPr>
            <a:spLocks noGrp="1"/>
          </p:cNvSpPr>
          <p:nvPr>
            <p:ph type="title"/>
          </p:nvPr>
        </p:nvSpPr>
        <p:spPr/>
        <p:txBody>
          <a:bodyPr/>
          <a:lstStyle/>
          <a:p>
            <a:r>
              <a:rPr lang="en-US" b="1" dirty="0"/>
              <a:t>Ezra 5:11-16</a:t>
            </a:r>
          </a:p>
        </p:txBody>
      </p:sp>
      <p:sp>
        <p:nvSpPr>
          <p:cNvPr id="3" name="Content Placeholder 2">
            <a:extLst>
              <a:ext uri="{FF2B5EF4-FFF2-40B4-BE49-F238E27FC236}">
                <a16:creationId xmlns:a16="http://schemas.microsoft.com/office/drawing/2014/main" id="{3FDC1898-6645-13D5-EA04-27B962B8E8C1}"/>
              </a:ext>
            </a:extLst>
          </p:cNvPr>
          <p:cNvSpPr>
            <a:spLocks noGrp="1"/>
          </p:cNvSpPr>
          <p:nvPr>
            <p:ph idx="1"/>
          </p:nvPr>
        </p:nvSpPr>
        <p:spPr/>
        <p:txBody>
          <a:bodyPr>
            <a:normAutofit/>
          </a:bodyPr>
          <a:lstStyle/>
          <a:p>
            <a:pPr marL="0" indent="0">
              <a:buNone/>
            </a:pPr>
            <a:r>
              <a:rPr lang="en-US" b="0" i="0" dirty="0">
                <a:solidFill>
                  <a:srgbClr val="000000"/>
                </a:solidFill>
                <a:effectLst/>
              </a:rPr>
              <a:t>“We are the servants of the God of heaven and earth, and we are rebuilding the temple that was built many years ago, which a great king of Israel built and completed. </a:t>
            </a:r>
            <a:r>
              <a:rPr lang="en-US" b="1" i="0" baseline="30000" dirty="0">
                <a:solidFill>
                  <a:srgbClr val="000000"/>
                </a:solidFill>
                <a:effectLst/>
              </a:rPr>
              <a:t>12 </a:t>
            </a:r>
            <a:r>
              <a:rPr lang="en-US" b="0" i="0" dirty="0">
                <a:solidFill>
                  <a:srgbClr val="000000"/>
                </a:solidFill>
                <a:effectLst/>
              </a:rPr>
              <a:t>But because our fathers provoked the God of heaven to wrath, He gave them into the hand of Nebuchadnezzar king of Babylon, the Chaldean, </a:t>
            </a:r>
            <a:r>
              <a:rPr lang="en-US" b="0" i="1" dirty="0">
                <a:solidFill>
                  <a:srgbClr val="000000"/>
                </a:solidFill>
                <a:effectLst/>
              </a:rPr>
              <a:t>who</a:t>
            </a:r>
            <a:r>
              <a:rPr lang="en-US" b="0" i="0" dirty="0">
                <a:solidFill>
                  <a:srgbClr val="000000"/>
                </a:solidFill>
                <a:effectLst/>
              </a:rPr>
              <a:t> destroyed this temple and carried the people away to Babylon. </a:t>
            </a:r>
            <a:r>
              <a:rPr lang="en-US" b="1" i="0" baseline="30000" dirty="0">
                <a:solidFill>
                  <a:srgbClr val="000000"/>
                </a:solidFill>
                <a:effectLst/>
              </a:rPr>
              <a:t>13 </a:t>
            </a:r>
            <a:r>
              <a:rPr lang="en-US" b="0" i="0" dirty="0">
                <a:solidFill>
                  <a:srgbClr val="000000"/>
                </a:solidFill>
                <a:effectLst/>
              </a:rPr>
              <a:t>However, in the first year of Cyrus king of Babylon, King Cyrus issued a decree to build this house of God. </a:t>
            </a:r>
            <a:endParaRPr lang="en-US" dirty="0"/>
          </a:p>
        </p:txBody>
      </p:sp>
    </p:spTree>
    <p:extLst>
      <p:ext uri="{BB962C8B-B14F-4D97-AF65-F5344CB8AC3E}">
        <p14:creationId xmlns:p14="http://schemas.microsoft.com/office/powerpoint/2010/main" val="388203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CA7C1-F870-E95A-600A-64794248A322}"/>
              </a:ext>
            </a:extLst>
          </p:cNvPr>
          <p:cNvSpPr>
            <a:spLocks noGrp="1"/>
          </p:cNvSpPr>
          <p:nvPr>
            <p:ph type="title"/>
          </p:nvPr>
        </p:nvSpPr>
        <p:spPr/>
        <p:txBody>
          <a:bodyPr/>
          <a:lstStyle/>
          <a:p>
            <a:r>
              <a:rPr lang="en-US" b="1" dirty="0"/>
              <a:t>Ezra 5:11-16</a:t>
            </a:r>
          </a:p>
        </p:txBody>
      </p:sp>
      <p:sp>
        <p:nvSpPr>
          <p:cNvPr id="3" name="Content Placeholder 2">
            <a:extLst>
              <a:ext uri="{FF2B5EF4-FFF2-40B4-BE49-F238E27FC236}">
                <a16:creationId xmlns:a16="http://schemas.microsoft.com/office/drawing/2014/main" id="{3FDC1898-6645-13D5-EA04-27B962B8E8C1}"/>
              </a:ext>
            </a:extLst>
          </p:cNvPr>
          <p:cNvSpPr>
            <a:spLocks noGrp="1"/>
          </p:cNvSpPr>
          <p:nvPr>
            <p:ph idx="1"/>
          </p:nvPr>
        </p:nvSpPr>
        <p:spPr/>
        <p:txBody>
          <a:bodyPr>
            <a:normAutofit/>
          </a:bodyPr>
          <a:lstStyle/>
          <a:p>
            <a:pPr marL="0" indent="0">
              <a:buNone/>
            </a:pPr>
            <a:r>
              <a:rPr lang="en-US" b="1" i="0" baseline="30000" dirty="0">
                <a:solidFill>
                  <a:srgbClr val="000000"/>
                </a:solidFill>
                <a:effectLst/>
              </a:rPr>
              <a:t>14 </a:t>
            </a:r>
            <a:r>
              <a:rPr lang="en-US" b="0" i="0" dirty="0">
                <a:solidFill>
                  <a:srgbClr val="000000"/>
                </a:solidFill>
                <a:effectLst/>
              </a:rPr>
              <a:t>Also, the gold and silver articles of the house of God, which Nebuchadnezzar had taken from the temple that </a:t>
            </a:r>
            <a:r>
              <a:rPr lang="en-US" b="0" i="1" dirty="0">
                <a:solidFill>
                  <a:srgbClr val="000000"/>
                </a:solidFill>
                <a:effectLst/>
              </a:rPr>
              <a:t>was</a:t>
            </a:r>
            <a:r>
              <a:rPr lang="en-US" b="0" i="0" dirty="0">
                <a:solidFill>
                  <a:srgbClr val="000000"/>
                </a:solidFill>
                <a:effectLst/>
              </a:rPr>
              <a:t> in Jerusalem and carried into the temple of Babylon—those King Cyrus took from the temple of Babylon, and they were given to one named </a:t>
            </a:r>
            <a:r>
              <a:rPr lang="en-US" b="0" i="0" dirty="0" err="1">
                <a:solidFill>
                  <a:srgbClr val="000000"/>
                </a:solidFill>
                <a:effectLst/>
              </a:rPr>
              <a:t>Sheshbazzar</a:t>
            </a:r>
            <a:r>
              <a:rPr lang="en-US" b="0" i="0" dirty="0">
                <a:solidFill>
                  <a:srgbClr val="000000"/>
                </a:solidFill>
                <a:effectLst/>
              </a:rPr>
              <a:t>, whom he had made governor. </a:t>
            </a:r>
            <a:r>
              <a:rPr lang="en-US" b="1" i="0" baseline="30000" dirty="0">
                <a:solidFill>
                  <a:srgbClr val="000000"/>
                </a:solidFill>
                <a:effectLst/>
              </a:rPr>
              <a:t>15 </a:t>
            </a:r>
            <a:r>
              <a:rPr lang="en-US" b="0" i="0" dirty="0">
                <a:solidFill>
                  <a:srgbClr val="000000"/>
                </a:solidFill>
                <a:effectLst/>
              </a:rPr>
              <a:t>And he said to him, ‘Take these articles; go, carry them to the temple </a:t>
            </a:r>
            <a:r>
              <a:rPr lang="en-US" b="0" i="1" dirty="0">
                <a:solidFill>
                  <a:srgbClr val="000000"/>
                </a:solidFill>
                <a:effectLst/>
              </a:rPr>
              <a:t>site</a:t>
            </a:r>
            <a:r>
              <a:rPr lang="en-US" b="0" i="0" dirty="0">
                <a:solidFill>
                  <a:srgbClr val="000000"/>
                </a:solidFill>
                <a:effectLst/>
              </a:rPr>
              <a:t> that </a:t>
            </a:r>
            <a:r>
              <a:rPr lang="en-US" b="0" i="1" dirty="0">
                <a:solidFill>
                  <a:srgbClr val="000000"/>
                </a:solidFill>
                <a:effectLst/>
              </a:rPr>
              <a:t>is</a:t>
            </a:r>
            <a:r>
              <a:rPr lang="en-US" b="0" i="0" dirty="0">
                <a:solidFill>
                  <a:srgbClr val="000000"/>
                </a:solidFill>
                <a:effectLst/>
              </a:rPr>
              <a:t> in Jerusalem, and let the house of God be rebuilt on its former site.’ </a:t>
            </a:r>
            <a:r>
              <a:rPr lang="en-US" b="1" i="0" baseline="30000" dirty="0">
                <a:solidFill>
                  <a:srgbClr val="000000"/>
                </a:solidFill>
                <a:effectLst/>
              </a:rPr>
              <a:t>16 </a:t>
            </a:r>
            <a:r>
              <a:rPr lang="en-US" b="0" i="0" dirty="0">
                <a:solidFill>
                  <a:srgbClr val="000000"/>
                </a:solidFill>
                <a:effectLst/>
              </a:rPr>
              <a:t>Then the same </a:t>
            </a:r>
            <a:r>
              <a:rPr lang="en-US" b="0" i="0" dirty="0" err="1">
                <a:solidFill>
                  <a:srgbClr val="000000"/>
                </a:solidFill>
                <a:effectLst/>
              </a:rPr>
              <a:t>Sheshbazzar</a:t>
            </a:r>
            <a:r>
              <a:rPr lang="en-US" b="0" i="0" dirty="0">
                <a:solidFill>
                  <a:srgbClr val="000000"/>
                </a:solidFill>
                <a:effectLst/>
              </a:rPr>
              <a:t> came </a:t>
            </a:r>
            <a:r>
              <a:rPr lang="en-US" b="0" i="1" dirty="0">
                <a:solidFill>
                  <a:srgbClr val="000000"/>
                </a:solidFill>
                <a:effectLst/>
              </a:rPr>
              <a:t>and</a:t>
            </a:r>
            <a:r>
              <a:rPr lang="en-US" b="0" i="0" dirty="0">
                <a:solidFill>
                  <a:srgbClr val="000000"/>
                </a:solidFill>
                <a:effectLst/>
              </a:rPr>
              <a:t> laid the foundation of the house of God which </a:t>
            </a:r>
            <a:r>
              <a:rPr lang="en-US" b="0" i="1" dirty="0">
                <a:solidFill>
                  <a:srgbClr val="000000"/>
                </a:solidFill>
                <a:effectLst/>
              </a:rPr>
              <a:t>is</a:t>
            </a:r>
            <a:r>
              <a:rPr lang="en-US" b="0" i="0" dirty="0">
                <a:solidFill>
                  <a:srgbClr val="000000"/>
                </a:solidFill>
                <a:effectLst/>
              </a:rPr>
              <a:t> in Jerusalem; but from that time even until now it has been under construction, and it is not finished.”</a:t>
            </a:r>
            <a:endParaRPr lang="en-US" dirty="0"/>
          </a:p>
        </p:txBody>
      </p:sp>
    </p:spTree>
    <p:extLst>
      <p:ext uri="{BB962C8B-B14F-4D97-AF65-F5344CB8AC3E}">
        <p14:creationId xmlns:p14="http://schemas.microsoft.com/office/powerpoint/2010/main" val="1992595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0CB3-AEC1-EDE1-F3DE-2E029D45FE0C}"/>
              </a:ext>
            </a:extLst>
          </p:cNvPr>
          <p:cNvSpPr>
            <a:spLocks noGrp="1"/>
          </p:cNvSpPr>
          <p:nvPr>
            <p:ph type="title"/>
          </p:nvPr>
        </p:nvSpPr>
        <p:spPr/>
        <p:txBody>
          <a:bodyPr/>
          <a:lstStyle/>
          <a:p>
            <a:r>
              <a:rPr lang="en-US" b="1" dirty="0"/>
              <a:t>TIMELINE</a:t>
            </a:r>
          </a:p>
        </p:txBody>
      </p:sp>
      <p:sp>
        <p:nvSpPr>
          <p:cNvPr id="3" name="Content Placeholder 2">
            <a:extLst>
              <a:ext uri="{FF2B5EF4-FFF2-40B4-BE49-F238E27FC236}">
                <a16:creationId xmlns:a16="http://schemas.microsoft.com/office/drawing/2014/main" id="{B1A25E92-01D9-3792-0BC4-E9B43ED7F97A}"/>
              </a:ext>
            </a:extLst>
          </p:cNvPr>
          <p:cNvSpPr>
            <a:spLocks noGrp="1"/>
          </p:cNvSpPr>
          <p:nvPr>
            <p:ph idx="1"/>
          </p:nvPr>
        </p:nvSpPr>
        <p:spPr/>
        <p:txBody>
          <a:bodyPr/>
          <a:lstStyle/>
          <a:p>
            <a:pPr>
              <a:buClr>
                <a:srgbClr val="00B050"/>
              </a:buClr>
            </a:pPr>
            <a:r>
              <a:rPr lang="en-US" dirty="0"/>
              <a:t>957 BC		Solomon’s Temple Completed</a:t>
            </a:r>
          </a:p>
          <a:p>
            <a:pPr>
              <a:buClr>
                <a:srgbClr val="00B050"/>
              </a:buClr>
            </a:pPr>
            <a:r>
              <a:rPr lang="en-US" sz="2400" dirty="0"/>
              <a:t>609 BC		Fall of Assyria to Babylon</a:t>
            </a:r>
          </a:p>
          <a:p>
            <a:pPr>
              <a:buClr>
                <a:srgbClr val="00B050"/>
              </a:buClr>
            </a:pPr>
            <a:r>
              <a:rPr lang="en-US" sz="2400" dirty="0"/>
              <a:t>587 BC		Solomon’s Temple destroyed</a:t>
            </a:r>
          </a:p>
          <a:p>
            <a:pPr>
              <a:buClr>
                <a:srgbClr val="00B050"/>
              </a:buClr>
            </a:pPr>
            <a:r>
              <a:rPr lang="en-US" dirty="0"/>
              <a:t>539 BC		Fall of Babylon to Persia</a:t>
            </a:r>
          </a:p>
          <a:p>
            <a:pPr>
              <a:buClr>
                <a:srgbClr val="00B050"/>
              </a:buClr>
            </a:pPr>
            <a:r>
              <a:rPr lang="en-US" sz="2400" dirty="0"/>
              <a:t>538 BC		Foundation to Temple laid</a:t>
            </a:r>
          </a:p>
          <a:p>
            <a:pPr>
              <a:buClr>
                <a:srgbClr val="00B050"/>
              </a:buClr>
            </a:pPr>
            <a:r>
              <a:rPr lang="en-US" dirty="0"/>
              <a:t>538-37 BC		Temple construction halted</a:t>
            </a:r>
          </a:p>
          <a:p>
            <a:pPr>
              <a:buClr>
                <a:srgbClr val="00B050"/>
              </a:buClr>
            </a:pPr>
            <a:r>
              <a:rPr lang="en-US" sz="2400" dirty="0"/>
              <a:t>521 BC		Temple construction restarted</a:t>
            </a:r>
          </a:p>
          <a:p>
            <a:pPr marL="0" indent="0">
              <a:buClr>
                <a:srgbClr val="00B050"/>
              </a:buClr>
              <a:buNone/>
            </a:pPr>
            <a:endParaRPr lang="en-US" sz="2400" dirty="0"/>
          </a:p>
        </p:txBody>
      </p:sp>
      <p:cxnSp>
        <p:nvCxnSpPr>
          <p:cNvPr id="4" name="Straight Connector 3">
            <a:extLst>
              <a:ext uri="{FF2B5EF4-FFF2-40B4-BE49-F238E27FC236}">
                <a16:creationId xmlns:a16="http://schemas.microsoft.com/office/drawing/2014/main" id="{108DF0B2-8D0E-7D30-13B7-E58D58DAEB56}"/>
              </a:ext>
            </a:extLst>
          </p:cNvPr>
          <p:cNvCxnSpPr>
            <a:cxnSpLocks/>
          </p:cNvCxnSpPr>
          <p:nvPr/>
        </p:nvCxnSpPr>
        <p:spPr>
          <a:xfrm>
            <a:off x="457200" y="4800600"/>
            <a:ext cx="7162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200811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6FB6F-4EC9-3B72-4828-88DB266131BD}"/>
              </a:ext>
            </a:extLst>
          </p:cNvPr>
          <p:cNvSpPr>
            <a:spLocks noGrp="1"/>
          </p:cNvSpPr>
          <p:nvPr>
            <p:ph type="title"/>
          </p:nvPr>
        </p:nvSpPr>
        <p:spPr/>
        <p:txBody>
          <a:bodyPr/>
          <a:lstStyle/>
          <a:p>
            <a:r>
              <a:rPr lang="en-US" b="1" dirty="0"/>
              <a:t>Ezra 6:15-16</a:t>
            </a:r>
          </a:p>
        </p:txBody>
      </p:sp>
      <p:sp>
        <p:nvSpPr>
          <p:cNvPr id="3" name="Content Placeholder 2">
            <a:extLst>
              <a:ext uri="{FF2B5EF4-FFF2-40B4-BE49-F238E27FC236}">
                <a16:creationId xmlns:a16="http://schemas.microsoft.com/office/drawing/2014/main" id="{BBDA6534-2D06-2B69-2037-44C90E8E710C}"/>
              </a:ext>
            </a:extLst>
          </p:cNvPr>
          <p:cNvSpPr>
            <a:spLocks noGrp="1"/>
          </p:cNvSpPr>
          <p:nvPr>
            <p:ph idx="1"/>
          </p:nvPr>
        </p:nvSpPr>
        <p:spPr/>
        <p:txBody>
          <a:bodyPr/>
          <a:lstStyle/>
          <a:p>
            <a:pPr marL="0" indent="0">
              <a:buNone/>
            </a:pPr>
            <a:r>
              <a:rPr lang="en-US" b="0" i="0" dirty="0">
                <a:solidFill>
                  <a:srgbClr val="000000"/>
                </a:solidFill>
                <a:effectLst/>
              </a:rPr>
              <a:t>Now the temple was finished on the third day of the month of Adar, which was in the sixth year of the reign of King Darius. </a:t>
            </a:r>
          </a:p>
          <a:p>
            <a:pPr marL="0" indent="0">
              <a:buNone/>
            </a:pPr>
            <a:endParaRPr lang="en-US" baseline="30000" dirty="0">
              <a:solidFill>
                <a:srgbClr val="000000"/>
              </a:solidFill>
            </a:endParaRPr>
          </a:p>
          <a:p>
            <a:pPr marL="0" indent="0">
              <a:buNone/>
            </a:pPr>
            <a:r>
              <a:rPr lang="en-US" b="1" i="0" baseline="30000" dirty="0">
                <a:solidFill>
                  <a:srgbClr val="000000"/>
                </a:solidFill>
                <a:effectLst/>
              </a:rPr>
              <a:t>16 </a:t>
            </a:r>
            <a:r>
              <a:rPr lang="en-US" b="0" i="0" dirty="0">
                <a:solidFill>
                  <a:srgbClr val="000000"/>
                </a:solidFill>
                <a:effectLst/>
              </a:rPr>
              <a:t>Then the children of Israel, the priests and the Levites and the rest of the descendants of the captivity, celebrated the dedication of this house of God with joy.</a:t>
            </a:r>
            <a:endParaRPr lang="en-US" dirty="0"/>
          </a:p>
        </p:txBody>
      </p:sp>
    </p:spTree>
    <p:extLst>
      <p:ext uri="{BB962C8B-B14F-4D97-AF65-F5344CB8AC3E}">
        <p14:creationId xmlns:p14="http://schemas.microsoft.com/office/powerpoint/2010/main" val="1267006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0CB3-AEC1-EDE1-F3DE-2E029D45FE0C}"/>
              </a:ext>
            </a:extLst>
          </p:cNvPr>
          <p:cNvSpPr>
            <a:spLocks noGrp="1"/>
          </p:cNvSpPr>
          <p:nvPr>
            <p:ph type="title"/>
          </p:nvPr>
        </p:nvSpPr>
        <p:spPr/>
        <p:txBody>
          <a:bodyPr/>
          <a:lstStyle/>
          <a:p>
            <a:r>
              <a:rPr lang="en-US" b="1" dirty="0"/>
              <a:t>TIMELINE</a:t>
            </a:r>
          </a:p>
        </p:txBody>
      </p:sp>
      <p:sp>
        <p:nvSpPr>
          <p:cNvPr id="3" name="Content Placeholder 2">
            <a:extLst>
              <a:ext uri="{FF2B5EF4-FFF2-40B4-BE49-F238E27FC236}">
                <a16:creationId xmlns:a16="http://schemas.microsoft.com/office/drawing/2014/main" id="{B1A25E92-01D9-3792-0BC4-E9B43ED7F97A}"/>
              </a:ext>
            </a:extLst>
          </p:cNvPr>
          <p:cNvSpPr>
            <a:spLocks noGrp="1"/>
          </p:cNvSpPr>
          <p:nvPr>
            <p:ph idx="1"/>
          </p:nvPr>
        </p:nvSpPr>
        <p:spPr>
          <a:xfrm>
            <a:off x="457200" y="1600200"/>
            <a:ext cx="8229600" cy="4343400"/>
          </a:xfrm>
        </p:spPr>
        <p:txBody>
          <a:bodyPr/>
          <a:lstStyle/>
          <a:p>
            <a:pPr>
              <a:buClr>
                <a:srgbClr val="00B050"/>
              </a:buClr>
            </a:pPr>
            <a:r>
              <a:rPr lang="en-US" dirty="0"/>
              <a:t>957 BC	Solomon’s Temple completed</a:t>
            </a:r>
          </a:p>
          <a:p>
            <a:pPr>
              <a:buClr>
                <a:srgbClr val="00B050"/>
              </a:buClr>
            </a:pPr>
            <a:r>
              <a:rPr lang="en-US" sz="2400" dirty="0"/>
              <a:t>609 BC	Fall of Assyria to Babylon</a:t>
            </a:r>
          </a:p>
          <a:p>
            <a:pPr>
              <a:buClr>
                <a:srgbClr val="00B050"/>
              </a:buClr>
            </a:pPr>
            <a:r>
              <a:rPr lang="en-US" sz="2400" dirty="0"/>
              <a:t>587 BC	Solomon’s Temple destroyed</a:t>
            </a:r>
          </a:p>
          <a:p>
            <a:pPr>
              <a:buClr>
                <a:srgbClr val="00B050"/>
              </a:buClr>
            </a:pPr>
            <a:r>
              <a:rPr lang="en-US" dirty="0"/>
              <a:t>539 BC	Fall of Babylon to Persia</a:t>
            </a:r>
          </a:p>
          <a:p>
            <a:pPr>
              <a:buClr>
                <a:srgbClr val="00B050"/>
              </a:buClr>
            </a:pPr>
            <a:r>
              <a:rPr lang="en-US" sz="2400" dirty="0"/>
              <a:t>538 BC	Foundation to Zerubbabel’s Temple laid</a:t>
            </a:r>
          </a:p>
          <a:p>
            <a:pPr>
              <a:buClr>
                <a:srgbClr val="00B050"/>
              </a:buClr>
            </a:pPr>
            <a:r>
              <a:rPr lang="en-US" dirty="0"/>
              <a:t>538-37 BC	Zerubbabel’s Temple construction halted</a:t>
            </a:r>
          </a:p>
          <a:p>
            <a:pPr>
              <a:buClr>
                <a:srgbClr val="00B050"/>
              </a:buClr>
            </a:pPr>
            <a:endParaRPr lang="en-US" dirty="0"/>
          </a:p>
          <a:p>
            <a:pPr>
              <a:buClr>
                <a:srgbClr val="00B050"/>
              </a:buClr>
            </a:pPr>
            <a:r>
              <a:rPr lang="en-US" sz="2400" dirty="0"/>
              <a:t>521 BC	Zerubbabel’s Temple construction restarted</a:t>
            </a:r>
          </a:p>
          <a:p>
            <a:pPr>
              <a:buClr>
                <a:srgbClr val="00B050"/>
              </a:buClr>
            </a:pPr>
            <a:r>
              <a:rPr lang="en-US" dirty="0"/>
              <a:t>516 BC	Zerubbabel’s Temple completed</a:t>
            </a:r>
            <a:endParaRPr lang="en-US" sz="2400" dirty="0"/>
          </a:p>
          <a:p>
            <a:pPr marL="0" indent="0">
              <a:buClr>
                <a:srgbClr val="00B050"/>
              </a:buClr>
              <a:buNone/>
            </a:pPr>
            <a:endParaRPr lang="en-US" sz="2400" dirty="0"/>
          </a:p>
        </p:txBody>
      </p:sp>
      <p:grpSp>
        <p:nvGrpSpPr>
          <p:cNvPr id="9" name="Group 8">
            <a:extLst>
              <a:ext uri="{FF2B5EF4-FFF2-40B4-BE49-F238E27FC236}">
                <a16:creationId xmlns:a16="http://schemas.microsoft.com/office/drawing/2014/main" id="{A4DCDF8F-ABAD-4E7A-F1B4-31DDE7384700}"/>
              </a:ext>
            </a:extLst>
          </p:cNvPr>
          <p:cNvGrpSpPr/>
          <p:nvPr/>
        </p:nvGrpSpPr>
        <p:grpSpPr>
          <a:xfrm>
            <a:off x="1143000" y="4264967"/>
            <a:ext cx="6324600" cy="461665"/>
            <a:chOff x="1143000" y="4264967"/>
            <a:chExt cx="6324600" cy="461665"/>
          </a:xfrm>
        </p:grpSpPr>
        <p:cxnSp>
          <p:nvCxnSpPr>
            <p:cNvPr id="5" name="Straight Connector 4">
              <a:extLst>
                <a:ext uri="{FF2B5EF4-FFF2-40B4-BE49-F238E27FC236}">
                  <a16:creationId xmlns:a16="http://schemas.microsoft.com/office/drawing/2014/main" id="{93F6B20B-D8F9-7036-8BEC-E0A432C02D3E}"/>
                </a:ext>
              </a:extLst>
            </p:cNvPr>
            <p:cNvCxnSpPr>
              <a:cxnSpLocks/>
            </p:cNvCxnSpPr>
            <p:nvPr/>
          </p:nvCxnSpPr>
          <p:spPr>
            <a:xfrm>
              <a:off x="1143000" y="4495800"/>
              <a:ext cx="2133600" cy="0"/>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C2B07808-C2AB-4D4A-43FE-A511AC2168BE}"/>
                </a:ext>
              </a:extLst>
            </p:cNvPr>
            <p:cNvCxnSpPr>
              <a:cxnSpLocks/>
            </p:cNvCxnSpPr>
            <p:nvPr/>
          </p:nvCxnSpPr>
          <p:spPr>
            <a:xfrm>
              <a:off x="5334000" y="4495800"/>
              <a:ext cx="2133600" cy="0"/>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sp>
          <p:nvSpPr>
            <p:cNvPr id="8" name="TextBox 7">
              <a:extLst>
                <a:ext uri="{FF2B5EF4-FFF2-40B4-BE49-F238E27FC236}">
                  <a16:creationId xmlns:a16="http://schemas.microsoft.com/office/drawing/2014/main" id="{D29BD2F5-08D9-ED88-7990-96863AF9C03B}"/>
                </a:ext>
              </a:extLst>
            </p:cNvPr>
            <p:cNvSpPr txBox="1"/>
            <p:nvPr/>
          </p:nvSpPr>
          <p:spPr>
            <a:xfrm>
              <a:off x="3276600" y="4264967"/>
              <a:ext cx="2057400" cy="461665"/>
            </a:xfrm>
            <a:prstGeom prst="rect">
              <a:avLst/>
            </a:prstGeom>
            <a:noFill/>
            <a:ln w="57150">
              <a:solidFill>
                <a:srgbClr val="00B0F0"/>
              </a:solidFill>
            </a:ln>
          </p:spPr>
          <p:txBody>
            <a:bodyPr wrap="square" rtlCol="0">
              <a:spAutoFit/>
            </a:bodyPr>
            <a:lstStyle/>
            <a:p>
              <a:r>
                <a:rPr lang="en-US" sz="2400" b="1" dirty="0">
                  <a:solidFill>
                    <a:srgbClr val="00B0F0"/>
                  </a:solidFill>
                </a:rPr>
                <a:t>ZECHARIAH</a:t>
              </a:r>
            </a:p>
          </p:txBody>
        </p:sp>
      </p:grpSp>
      <p:cxnSp>
        <p:nvCxnSpPr>
          <p:cNvPr id="10" name="Straight Connector 9">
            <a:extLst>
              <a:ext uri="{FF2B5EF4-FFF2-40B4-BE49-F238E27FC236}">
                <a16:creationId xmlns:a16="http://schemas.microsoft.com/office/drawing/2014/main" id="{AED1379F-5C00-DFDC-647A-4EAC86AA09AA}"/>
              </a:ext>
            </a:extLst>
          </p:cNvPr>
          <p:cNvCxnSpPr>
            <a:cxnSpLocks/>
          </p:cNvCxnSpPr>
          <p:nvPr/>
        </p:nvCxnSpPr>
        <p:spPr>
          <a:xfrm>
            <a:off x="609600" y="5791200"/>
            <a:ext cx="7162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3808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21F11-6C4B-EF23-6814-9184871391E7}"/>
              </a:ext>
            </a:extLst>
          </p:cNvPr>
          <p:cNvSpPr>
            <a:spLocks noGrp="1"/>
          </p:cNvSpPr>
          <p:nvPr>
            <p:ph type="title"/>
          </p:nvPr>
        </p:nvSpPr>
        <p:spPr/>
        <p:txBody>
          <a:bodyPr/>
          <a:lstStyle/>
          <a:p>
            <a:r>
              <a:rPr lang="en-US" b="1" dirty="0"/>
              <a:t>Zechariah 1:1</a:t>
            </a:r>
          </a:p>
        </p:txBody>
      </p:sp>
      <p:sp>
        <p:nvSpPr>
          <p:cNvPr id="3" name="Content Placeholder 2">
            <a:extLst>
              <a:ext uri="{FF2B5EF4-FFF2-40B4-BE49-F238E27FC236}">
                <a16:creationId xmlns:a16="http://schemas.microsoft.com/office/drawing/2014/main" id="{16654A53-2E55-82A6-E22D-EB4F03BD3056}"/>
              </a:ext>
            </a:extLst>
          </p:cNvPr>
          <p:cNvSpPr>
            <a:spLocks noGrp="1"/>
          </p:cNvSpPr>
          <p:nvPr>
            <p:ph idx="1"/>
          </p:nvPr>
        </p:nvSpPr>
        <p:spPr>
          <a:xfrm>
            <a:off x="457200" y="1600200"/>
            <a:ext cx="8229600" cy="1828800"/>
          </a:xfrm>
        </p:spPr>
        <p:txBody>
          <a:bodyPr>
            <a:normAutofit/>
          </a:bodyPr>
          <a:lstStyle/>
          <a:p>
            <a:pPr marL="0" indent="0">
              <a:buNone/>
            </a:pPr>
            <a:r>
              <a:rPr lang="en-US" b="0" i="0" dirty="0">
                <a:solidFill>
                  <a:srgbClr val="000000"/>
                </a:solidFill>
                <a:effectLst/>
              </a:rPr>
              <a:t>In the eighth month of the second year of Darius, the word of the </a:t>
            </a:r>
            <a:r>
              <a:rPr lang="en-US" b="0" i="0" cap="small" dirty="0">
                <a:solidFill>
                  <a:srgbClr val="000000"/>
                </a:solidFill>
                <a:effectLst/>
              </a:rPr>
              <a:t>Lord</a:t>
            </a:r>
            <a:r>
              <a:rPr lang="en-US" b="0" i="0" dirty="0">
                <a:solidFill>
                  <a:srgbClr val="000000"/>
                </a:solidFill>
                <a:effectLst/>
              </a:rPr>
              <a:t> came to Zechariah the son of </a:t>
            </a:r>
            <a:r>
              <a:rPr lang="en-US" b="0" i="0" dirty="0" err="1">
                <a:solidFill>
                  <a:srgbClr val="000000"/>
                </a:solidFill>
                <a:effectLst/>
              </a:rPr>
              <a:t>Berechiah</a:t>
            </a:r>
            <a:r>
              <a:rPr lang="en-US" b="0" i="0" dirty="0">
                <a:solidFill>
                  <a:srgbClr val="000000"/>
                </a:solidFill>
                <a:effectLst/>
              </a:rPr>
              <a:t>, the son of </a:t>
            </a:r>
            <a:r>
              <a:rPr lang="en-US" b="0" i="0" dirty="0" err="1">
                <a:solidFill>
                  <a:srgbClr val="000000"/>
                </a:solidFill>
                <a:effectLst/>
              </a:rPr>
              <a:t>Iddo</a:t>
            </a:r>
            <a:r>
              <a:rPr lang="en-US" b="0" i="0" dirty="0">
                <a:solidFill>
                  <a:srgbClr val="000000"/>
                </a:solidFill>
                <a:effectLst/>
              </a:rPr>
              <a:t> the prophet, saying </a:t>
            </a:r>
            <a:r>
              <a:rPr lang="en-US" b="1" i="0" baseline="30000" dirty="0">
                <a:solidFill>
                  <a:srgbClr val="000000"/>
                </a:solidFill>
                <a:effectLst/>
                <a:latin typeface="system-ui"/>
              </a:rPr>
              <a:t>2 </a:t>
            </a:r>
            <a:r>
              <a:rPr lang="en-US" b="0" i="0" dirty="0">
                <a:solidFill>
                  <a:srgbClr val="000000"/>
                </a:solidFill>
                <a:effectLst/>
              </a:rPr>
              <a:t>“The </a:t>
            </a:r>
            <a:r>
              <a:rPr lang="en-US" b="0" i="0" cap="small" dirty="0">
                <a:solidFill>
                  <a:srgbClr val="000000"/>
                </a:solidFill>
                <a:effectLst/>
              </a:rPr>
              <a:t>Lord</a:t>
            </a:r>
            <a:r>
              <a:rPr lang="en-US" b="0" i="0" dirty="0">
                <a:solidFill>
                  <a:srgbClr val="000000"/>
                </a:solidFill>
                <a:effectLst/>
              </a:rPr>
              <a:t> has been very angry with your fathers. </a:t>
            </a:r>
            <a:endParaRPr lang="en-US" dirty="0"/>
          </a:p>
        </p:txBody>
      </p:sp>
    </p:spTree>
    <p:extLst>
      <p:ext uri="{BB962C8B-B14F-4D97-AF65-F5344CB8AC3E}">
        <p14:creationId xmlns:p14="http://schemas.microsoft.com/office/powerpoint/2010/main" val="294268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B7C6-00B9-85F9-D16E-2836055478DB}"/>
              </a:ext>
            </a:extLst>
          </p:cNvPr>
          <p:cNvSpPr>
            <a:spLocks noGrp="1"/>
          </p:cNvSpPr>
          <p:nvPr>
            <p:ph type="title"/>
          </p:nvPr>
        </p:nvSpPr>
        <p:spPr/>
        <p:txBody>
          <a:bodyPr/>
          <a:lstStyle/>
          <a:p>
            <a:r>
              <a:rPr lang="en-US" b="1" dirty="0"/>
              <a:t>Zechariah 1:1</a:t>
            </a:r>
          </a:p>
        </p:txBody>
      </p:sp>
      <p:sp>
        <p:nvSpPr>
          <p:cNvPr id="3" name="Content Placeholder 2">
            <a:extLst>
              <a:ext uri="{FF2B5EF4-FFF2-40B4-BE49-F238E27FC236}">
                <a16:creationId xmlns:a16="http://schemas.microsoft.com/office/drawing/2014/main" id="{F493B1CA-73C0-7BE4-3B68-29A2C0F9AFBA}"/>
              </a:ext>
            </a:extLst>
          </p:cNvPr>
          <p:cNvSpPr>
            <a:spLocks noGrp="1"/>
          </p:cNvSpPr>
          <p:nvPr>
            <p:ph idx="1"/>
          </p:nvPr>
        </p:nvSpPr>
        <p:spPr>
          <a:xfrm>
            <a:off x="457200" y="1600200"/>
            <a:ext cx="8229600" cy="1600200"/>
          </a:xfrm>
        </p:spPr>
        <p:txBody>
          <a:bodyPr>
            <a:normAutofit/>
          </a:bodyPr>
          <a:lstStyle/>
          <a:p>
            <a:pPr marL="0" indent="0">
              <a:buNone/>
            </a:pPr>
            <a:r>
              <a:rPr lang="en-US" sz="2800" b="0" i="0" dirty="0">
                <a:solidFill>
                  <a:srgbClr val="000000"/>
                </a:solidFill>
                <a:effectLst/>
              </a:rPr>
              <a:t>In the eighth month of the second year of Darius, the word of the </a:t>
            </a:r>
            <a:r>
              <a:rPr lang="en-US" sz="2800" b="0" i="0" cap="small" dirty="0">
                <a:solidFill>
                  <a:srgbClr val="000000"/>
                </a:solidFill>
                <a:effectLst/>
              </a:rPr>
              <a:t>Lord</a:t>
            </a:r>
            <a:r>
              <a:rPr lang="en-US" sz="2800" b="0" i="0" dirty="0">
                <a:solidFill>
                  <a:srgbClr val="000000"/>
                </a:solidFill>
                <a:effectLst/>
              </a:rPr>
              <a:t> came to Zechariah the son of </a:t>
            </a:r>
            <a:r>
              <a:rPr lang="en-US" sz="2800" b="0" i="0" dirty="0" err="1">
                <a:solidFill>
                  <a:srgbClr val="000000"/>
                </a:solidFill>
                <a:effectLst/>
              </a:rPr>
              <a:t>Berechiah</a:t>
            </a:r>
            <a:r>
              <a:rPr lang="en-US" sz="2800" b="0" i="0" dirty="0">
                <a:solidFill>
                  <a:srgbClr val="000000"/>
                </a:solidFill>
                <a:effectLst/>
              </a:rPr>
              <a:t>, the son of </a:t>
            </a:r>
            <a:r>
              <a:rPr lang="en-US" sz="2800" b="0" i="0" dirty="0" err="1">
                <a:solidFill>
                  <a:srgbClr val="000000"/>
                </a:solidFill>
                <a:effectLst/>
              </a:rPr>
              <a:t>Iddo</a:t>
            </a:r>
            <a:r>
              <a:rPr lang="en-US" sz="2800" b="0" i="0" dirty="0">
                <a:solidFill>
                  <a:srgbClr val="000000"/>
                </a:solidFill>
                <a:effectLst/>
              </a:rPr>
              <a:t> the prophet,</a:t>
            </a:r>
            <a:endParaRPr lang="en-US" sz="2800" dirty="0"/>
          </a:p>
        </p:txBody>
      </p:sp>
    </p:spTree>
    <p:extLst>
      <p:ext uri="{BB962C8B-B14F-4D97-AF65-F5344CB8AC3E}">
        <p14:creationId xmlns:p14="http://schemas.microsoft.com/office/powerpoint/2010/main" val="131412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10D07-8700-3BD8-7759-49DADD080888}"/>
              </a:ext>
            </a:extLst>
          </p:cNvPr>
          <p:cNvSpPr>
            <a:spLocks noGrp="1"/>
          </p:cNvSpPr>
          <p:nvPr>
            <p:ph type="title"/>
          </p:nvPr>
        </p:nvSpPr>
        <p:spPr/>
        <p:txBody>
          <a:bodyPr/>
          <a:lstStyle/>
          <a:p>
            <a:r>
              <a:rPr lang="en-US" b="1" dirty="0"/>
              <a:t>1 Chronicles 17:1-4</a:t>
            </a:r>
          </a:p>
        </p:txBody>
      </p:sp>
      <p:sp>
        <p:nvSpPr>
          <p:cNvPr id="3" name="Content Placeholder 2">
            <a:extLst>
              <a:ext uri="{FF2B5EF4-FFF2-40B4-BE49-F238E27FC236}">
                <a16:creationId xmlns:a16="http://schemas.microsoft.com/office/drawing/2014/main" id="{AFE0054F-C5E8-CF67-EBE9-28C222969F95}"/>
              </a:ext>
            </a:extLst>
          </p:cNvPr>
          <p:cNvSpPr>
            <a:spLocks noGrp="1"/>
          </p:cNvSpPr>
          <p:nvPr>
            <p:ph idx="1"/>
          </p:nvPr>
        </p:nvSpPr>
        <p:spPr/>
        <p:txBody>
          <a:bodyPr/>
          <a:lstStyle/>
          <a:p>
            <a:pPr marL="0" indent="0" algn="l">
              <a:buNone/>
            </a:pPr>
            <a:r>
              <a:rPr lang="en-US" b="0" i="0" dirty="0">
                <a:solidFill>
                  <a:srgbClr val="000000"/>
                </a:solidFill>
                <a:effectLst/>
              </a:rPr>
              <a:t>Now it came to pass, when David was dwelling in his house, that David said to Nathan the prophet, “See now, I dwell in a house of cedar, but the ark of the covenant of the </a:t>
            </a:r>
            <a:r>
              <a:rPr lang="en-US" b="0" i="0" cap="small" dirty="0">
                <a:solidFill>
                  <a:srgbClr val="000000"/>
                </a:solidFill>
                <a:effectLst/>
              </a:rPr>
              <a:t>Lord</a:t>
            </a:r>
            <a:r>
              <a:rPr lang="en-US" b="0" i="0" dirty="0">
                <a:solidFill>
                  <a:srgbClr val="000000"/>
                </a:solidFill>
                <a:effectLst/>
              </a:rPr>
              <a:t> </a:t>
            </a:r>
            <a:r>
              <a:rPr lang="en-US" b="0" i="1" dirty="0">
                <a:solidFill>
                  <a:srgbClr val="000000"/>
                </a:solidFill>
                <a:effectLst/>
              </a:rPr>
              <a:t>is</a:t>
            </a:r>
            <a:r>
              <a:rPr lang="en-US" b="0" i="0" dirty="0">
                <a:solidFill>
                  <a:srgbClr val="000000"/>
                </a:solidFill>
                <a:effectLst/>
              </a:rPr>
              <a:t> under tent curtains.”</a:t>
            </a:r>
          </a:p>
          <a:p>
            <a:pPr marL="0" indent="0" algn="l">
              <a:buNone/>
            </a:pPr>
            <a:r>
              <a:rPr lang="en-US" b="1" i="0" baseline="30000" dirty="0">
                <a:solidFill>
                  <a:srgbClr val="000000"/>
                </a:solidFill>
                <a:effectLst/>
              </a:rPr>
              <a:t>2 </a:t>
            </a:r>
            <a:r>
              <a:rPr lang="en-US" b="0" i="0" dirty="0">
                <a:solidFill>
                  <a:srgbClr val="000000"/>
                </a:solidFill>
                <a:effectLst/>
              </a:rPr>
              <a:t>Then Nathan said to David, “Do all that </a:t>
            </a:r>
            <a:r>
              <a:rPr lang="en-US" b="0" i="1" dirty="0">
                <a:solidFill>
                  <a:srgbClr val="000000"/>
                </a:solidFill>
                <a:effectLst/>
              </a:rPr>
              <a:t>is</a:t>
            </a:r>
            <a:r>
              <a:rPr lang="en-US" b="0" i="0" dirty="0">
                <a:solidFill>
                  <a:srgbClr val="000000"/>
                </a:solidFill>
                <a:effectLst/>
              </a:rPr>
              <a:t> in your heart, for God </a:t>
            </a:r>
            <a:r>
              <a:rPr lang="en-US" b="0" i="1" dirty="0">
                <a:solidFill>
                  <a:srgbClr val="000000"/>
                </a:solidFill>
                <a:effectLst/>
              </a:rPr>
              <a:t>is</a:t>
            </a:r>
            <a:r>
              <a:rPr lang="en-US" b="0" i="0" dirty="0">
                <a:solidFill>
                  <a:srgbClr val="000000"/>
                </a:solidFill>
                <a:effectLst/>
              </a:rPr>
              <a:t> with you.”</a:t>
            </a:r>
          </a:p>
          <a:p>
            <a:pPr marL="0" indent="0" algn="l">
              <a:buNone/>
            </a:pPr>
            <a:endParaRPr lang="en-US" b="0" i="0" dirty="0">
              <a:solidFill>
                <a:srgbClr val="000000"/>
              </a:solidFill>
              <a:effectLst/>
            </a:endParaRPr>
          </a:p>
          <a:p>
            <a:pPr marL="0" indent="0" algn="l">
              <a:buNone/>
            </a:pPr>
            <a:r>
              <a:rPr lang="en-US" b="1" i="0" baseline="30000" dirty="0">
                <a:solidFill>
                  <a:srgbClr val="000000"/>
                </a:solidFill>
                <a:effectLst/>
              </a:rPr>
              <a:t>3 </a:t>
            </a:r>
            <a:r>
              <a:rPr lang="en-US" b="0" i="0" dirty="0">
                <a:solidFill>
                  <a:srgbClr val="000000"/>
                </a:solidFill>
                <a:effectLst/>
              </a:rPr>
              <a:t>But it happened that night that the word of God came to Nathan, saying, </a:t>
            </a:r>
            <a:r>
              <a:rPr lang="en-US" b="1" i="0" baseline="30000" dirty="0">
                <a:solidFill>
                  <a:srgbClr val="000000"/>
                </a:solidFill>
                <a:effectLst/>
              </a:rPr>
              <a:t>4 </a:t>
            </a:r>
            <a:r>
              <a:rPr lang="en-US" b="0" i="0" dirty="0">
                <a:solidFill>
                  <a:srgbClr val="000000"/>
                </a:solidFill>
                <a:effectLst/>
              </a:rPr>
              <a:t>“Go and tell My servant David, ‘Thus says the </a:t>
            </a:r>
            <a:r>
              <a:rPr lang="en-US" b="0" i="0" cap="small" dirty="0">
                <a:solidFill>
                  <a:srgbClr val="000000"/>
                </a:solidFill>
                <a:effectLst/>
              </a:rPr>
              <a:t>Lord</a:t>
            </a:r>
            <a:r>
              <a:rPr lang="en-US" b="0" i="0" dirty="0">
                <a:solidFill>
                  <a:srgbClr val="000000"/>
                </a:solidFill>
                <a:effectLst/>
              </a:rPr>
              <a:t>: “You shall not build Me a house to dwell in.</a:t>
            </a:r>
          </a:p>
          <a:p>
            <a:pPr marL="0" indent="0">
              <a:buNone/>
            </a:pPr>
            <a:endParaRPr lang="en-US" dirty="0"/>
          </a:p>
        </p:txBody>
      </p:sp>
    </p:spTree>
    <p:extLst>
      <p:ext uri="{BB962C8B-B14F-4D97-AF65-F5344CB8AC3E}">
        <p14:creationId xmlns:p14="http://schemas.microsoft.com/office/powerpoint/2010/main" val="626908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8AED-8833-A337-D741-768259D1C819}"/>
              </a:ext>
            </a:extLst>
          </p:cNvPr>
          <p:cNvSpPr>
            <a:spLocks noGrp="1"/>
          </p:cNvSpPr>
          <p:nvPr>
            <p:ph type="title"/>
          </p:nvPr>
        </p:nvSpPr>
        <p:spPr/>
        <p:txBody>
          <a:bodyPr/>
          <a:lstStyle/>
          <a:p>
            <a:r>
              <a:rPr lang="en-US" b="1" dirty="0"/>
              <a:t>1 Chronicles 17:11-12</a:t>
            </a:r>
          </a:p>
        </p:txBody>
      </p:sp>
      <p:sp>
        <p:nvSpPr>
          <p:cNvPr id="3" name="Content Placeholder 2">
            <a:extLst>
              <a:ext uri="{FF2B5EF4-FFF2-40B4-BE49-F238E27FC236}">
                <a16:creationId xmlns:a16="http://schemas.microsoft.com/office/drawing/2014/main" id="{6E903D11-105E-4FB5-FB8D-77FBC3EDE559}"/>
              </a:ext>
            </a:extLst>
          </p:cNvPr>
          <p:cNvSpPr>
            <a:spLocks noGrp="1"/>
          </p:cNvSpPr>
          <p:nvPr>
            <p:ph idx="1"/>
          </p:nvPr>
        </p:nvSpPr>
        <p:spPr>
          <a:xfrm>
            <a:off x="457200" y="1600200"/>
            <a:ext cx="8229600" cy="2209800"/>
          </a:xfrm>
        </p:spPr>
        <p:txBody>
          <a:bodyPr/>
          <a:lstStyle/>
          <a:p>
            <a:pPr marL="0" indent="0">
              <a:buNone/>
            </a:pPr>
            <a:r>
              <a:rPr lang="en-US" b="0" i="0" dirty="0">
                <a:solidFill>
                  <a:srgbClr val="000000"/>
                </a:solidFill>
                <a:effectLst/>
              </a:rPr>
              <a:t>And it shall be, when your days are fulfilled, when you must go </a:t>
            </a:r>
            <a:r>
              <a:rPr lang="en-US" b="0" i="1" dirty="0">
                <a:solidFill>
                  <a:srgbClr val="000000"/>
                </a:solidFill>
                <a:effectLst/>
              </a:rPr>
              <a:t>to be</a:t>
            </a:r>
            <a:r>
              <a:rPr lang="en-US" b="0" i="0" dirty="0">
                <a:solidFill>
                  <a:srgbClr val="000000"/>
                </a:solidFill>
                <a:effectLst/>
              </a:rPr>
              <a:t> with your fathers, that I will set up your seed after you, who will be of your sons; and I will establish his kingdom. </a:t>
            </a:r>
            <a:r>
              <a:rPr lang="en-US" b="1" i="0" baseline="30000" dirty="0">
                <a:solidFill>
                  <a:srgbClr val="000000"/>
                </a:solidFill>
                <a:effectLst/>
              </a:rPr>
              <a:t>12 </a:t>
            </a:r>
            <a:r>
              <a:rPr lang="en-US" b="0" i="0" dirty="0">
                <a:solidFill>
                  <a:srgbClr val="000000"/>
                </a:solidFill>
                <a:effectLst/>
              </a:rPr>
              <a:t>He shall build Me a house, and I will establish his throne forever. </a:t>
            </a:r>
            <a:endParaRPr lang="en-US" dirty="0"/>
          </a:p>
        </p:txBody>
      </p:sp>
    </p:spTree>
    <p:extLst>
      <p:ext uri="{BB962C8B-B14F-4D97-AF65-F5344CB8AC3E}">
        <p14:creationId xmlns:p14="http://schemas.microsoft.com/office/powerpoint/2010/main" val="1785865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C956B-CDBA-69E7-BF1B-62D374B5D1FF}"/>
              </a:ext>
            </a:extLst>
          </p:cNvPr>
          <p:cNvSpPr>
            <a:spLocks noGrp="1"/>
          </p:cNvSpPr>
          <p:nvPr>
            <p:ph type="title"/>
          </p:nvPr>
        </p:nvSpPr>
        <p:spPr/>
        <p:txBody>
          <a:bodyPr/>
          <a:lstStyle/>
          <a:p>
            <a:endParaRPr lang="en-US"/>
          </a:p>
        </p:txBody>
      </p:sp>
      <p:pic>
        <p:nvPicPr>
          <p:cNvPr id="1026" name="Picture 2" descr="What Made Solomon's Temple God's Temple? | Coffee With The Lord">
            <a:extLst>
              <a:ext uri="{FF2B5EF4-FFF2-40B4-BE49-F238E27FC236}">
                <a16:creationId xmlns:a16="http://schemas.microsoft.com/office/drawing/2014/main" id="{16DD98E7-5B8E-0119-DFF3-63B6299B6750}"/>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5258"/>
          <a:stretch/>
        </p:blipFill>
        <p:spPr bwMode="auto">
          <a:xfrm>
            <a:off x="152821" y="1676400"/>
            <a:ext cx="4648200" cy="26022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s King Solomon's Temple still there? - Quora">
            <a:extLst>
              <a:ext uri="{FF2B5EF4-FFF2-40B4-BE49-F238E27FC236}">
                <a16:creationId xmlns:a16="http://schemas.microsoft.com/office/drawing/2014/main" id="{51020926-1589-12EA-444A-C23C4CDA9F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282212"/>
            <a:ext cx="3885778" cy="289938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ystery Of King Solomon's Temple - Ancient Pages">
            <a:extLst>
              <a:ext uri="{FF2B5EF4-FFF2-40B4-BE49-F238E27FC236}">
                <a16:creationId xmlns:a16="http://schemas.microsoft.com/office/drawing/2014/main" id="{41CA250C-5681-88FE-B7FF-462C74E1DF1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1181"/>
          <a:stretch/>
        </p:blipFill>
        <p:spPr bwMode="auto">
          <a:xfrm>
            <a:off x="1219200" y="4572000"/>
            <a:ext cx="2514600" cy="21375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5377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A0CB3-AEC1-EDE1-F3DE-2E029D45FE0C}"/>
              </a:ext>
            </a:extLst>
          </p:cNvPr>
          <p:cNvSpPr>
            <a:spLocks noGrp="1"/>
          </p:cNvSpPr>
          <p:nvPr>
            <p:ph type="title"/>
          </p:nvPr>
        </p:nvSpPr>
        <p:spPr/>
        <p:txBody>
          <a:bodyPr/>
          <a:lstStyle/>
          <a:p>
            <a:r>
              <a:rPr lang="en-US" b="1" dirty="0"/>
              <a:t>TIMELINE</a:t>
            </a:r>
          </a:p>
        </p:txBody>
      </p:sp>
      <p:sp>
        <p:nvSpPr>
          <p:cNvPr id="3" name="Content Placeholder 2">
            <a:extLst>
              <a:ext uri="{FF2B5EF4-FFF2-40B4-BE49-F238E27FC236}">
                <a16:creationId xmlns:a16="http://schemas.microsoft.com/office/drawing/2014/main" id="{B1A25E92-01D9-3792-0BC4-E9B43ED7F97A}"/>
              </a:ext>
            </a:extLst>
          </p:cNvPr>
          <p:cNvSpPr>
            <a:spLocks noGrp="1"/>
          </p:cNvSpPr>
          <p:nvPr>
            <p:ph idx="1"/>
          </p:nvPr>
        </p:nvSpPr>
        <p:spPr/>
        <p:txBody>
          <a:bodyPr/>
          <a:lstStyle/>
          <a:p>
            <a:pPr>
              <a:buClr>
                <a:srgbClr val="00B050"/>
              </a:buClr>
            </a:pPr>
            <a:r>
              <a:rPr lang="en-US" dirty="0"/>
              <a:t>	557 BC	Solomon’s Temple Completed</a:t>
            </a:r>
          </a:p>
        </p:txBody>
      </p:sp>
      <p:cxnSp>
        <p:nvCxnSpPr>
          <p:cNvPr id="5" name="Straight Connector 4">
            <a:extLst>
              <a:ext uri="{FF2B5EF4-FFF2-40B4-BE49-F238E27FC236}">
                <a16:creationId xmlns:a16="http://schemas.microsoft.com/office/drawing/2014/main" id="{22931DB4-A195-CB10-6698-85063A2B78A1}"/>
              </a:ext>
            </a:extLst>
          </p:cNvPr>
          <p:cNvCxnSpPr>
            <a:cxnSpLocks/>
          </p:cNvCxnSpPr>
          <p:nvPr/>
        </p:nvCxnSpPr>
        <p:spPr>
          <a:xfrm>
            <a:off x="457200" y="2133600"/>
            <a:ext cx="716280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41884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2F669-EE63-D9AA-0A89-01B214EECF43}"/>
              </a:ext>
            </a:extLst>
          </p:cNvPr>
          <p:cNvSpPr>
            <a:spLocks noGrp="1"/>
          </p:cNvSpPr>
          <p:nvPr>
            <p:ph type="title"/>
          </p:nvPr>
        </p:nvSpPr>
        <p:spPr/>
        <p:txBody>
          <a:bodyPr/>
          <a:lstStyle/>
          <a:p>
            <a:r>
              <a:rPr lang="en-US" b="1" dirty="0"/>
              <a:t>2 Kings 25:1, 8-9</a:t>
            </a:r>
          </a:p>
        </p:txBody>
      </p:sp>
      <p:sp>
        <p:nvSpPr>
          <p:cNvPr id="3" name="Content Placeholder 2">
            <a:extLst>
              <a:ext uri="{FF2B5EF4-FFF2-40B4-BE49-F238E27FC236}">
                <a16:creationId xmlns:a16="http://schemas.microsoft.com/office/drawing/2014/main" id="{7A094130-2CDA-7DD6-26D4-5AA28478F02E}"/>
              </a:ext>
            </a:extLst>
          </p:cNvPr>
          <p:cNvSpPr>
            <a:spLocks noGrp="1"/>
          </p:cNvSpPr>
          <p:nvPr>
            <p:ph idx="1"/>
          </p:nvPr>
        </p:nvSpPr>
        <p:spPr/>
        <p:txBody>
          <a:bodyPr>
            <a:normAutofit lnSpcReduction="10000"/>
          </a:bodyPr>
          <a:lstStyle/>
          <a:p>
            <a:pPr marL="0" indent="0">
              <a:buNone/>
            </a:pPr>
            <a:r>
              <a:rPr lang="en-US" b="0" i="0" dirty="0">
                <a:solidFill>
                  <a:srgbClr val="000000"/>
                </a:solidFill>
                <a:effectLst/>
              </a:rPr>
              <a:t>Now it came to pass in the ninth year of his reign, in the tenth month, on the tenth </a:t>
            </a:r>
            <a:r>
              <a:rPr lang="en-US" b="0" i="1" dirty="0">
                <a:solidFill>
                  <a:srgbClr val="000000"/>
                </a:solidFill>
                <a:effectLst/>
              </a:rPr>
              <a:t>day</a:t>
            </a:r>
            <a:r>
              <a:rPr lang="en-US" b="0" i="0" dirty="0">
                <a:solidFill>
                  <a:srgbClr val="000000"/>
                </a:solidFill>
                <a:effectLst/>
              </a:rPr>
              <a:t> of the month, </a:t>
            </a:r>
            <a:r>
              <a:rPr lang="en-US" b="0" i="1" dirty="0">
                <a:solidFill>
                  <a:srgbClr val="000000"/>
                </a:solidFill>
                <a:effectLst/>
              </a:rPr>
              <a:t>that</a:t>
            </a:r>
            <a:r>
              <a:rPr lang="en-US" b="0" i="0" dirty="0">
                <a:solidFill>
                  <a:srgbClr val="000000"/>
                </a:solidFill>
                <a:effectLst/>
              </a:rPr>
              <a:t> Nebuchadnezzar king of Babylon and all his army came against Jerusalem and encamped against it; and they built a siege wall against it all around.</a:t>
            </a:r>
          </a:p>
          <a:p>
            <a:pPr marL="0" indent="0">
              <a:buNone/>
            </a:pPr>
            <a:endParaRPr lang="en-US" dirty="0">
              <a:solidFill>
                <a:srgbClr val="000000"/>
              </a:solidFill>
            </a:endParaRPr>
          </a:p>
          <a:p>
            <a:pPr marL="0" indent="0">
              <a:buNone/>
            </a:pPr>
            <a:r>
              <a:rPr lang="en-US" b="0" i="0" dirty="0">
                <a:solidFill>
                  <a:srgbClr val="000000"/>
                </a:solidFill>
                <a:effectLst/>
              </a:rPr>
              <a:t>And in the fifth month, on the seventh </a:t>
            </a:r>
            <a:r>
              <a:rPr lang="en-US" b="0" i="1" dirty="0">
                <a:solidFill>
                  <a:srgbClr val="000000"/>
                </a:solidFill>
                <a:effectLst/>
              </a:rPr>
              <a:t>day</a:t>
            </a:r>
            <a:r>
              <a:rPr lang="en-US" b="0" i="0" dirty="0">
                <a:solidFill>
                  <a:srgbClr val="000000"/>
                </a:solidFill>
                <a:effectLst/>
              </a:rPr>
              <a:t> of the month (which </a:t>
            </a:r>
            <a:r>
              <a:rPr lang="en-US" b="0" i="1" dirty="0">
                <a:solidFill>
                  <a:srgbClr val="000000"/>
                </a:solidFill>
                <a:effectLst/>
              </a:rPr>
              <a:t>was</a:t>
            </a:r>
            <a:r>
              <a:rPr lang="en-US" b="0" i="0" dirty="0">
                <a:solidFill>
                  <a:srgbClr val="000000"/>
                </a:solidFill>
                <a:effectLst/>
              </a:rPr>
              <a:t> the nineteenth year of King Nebuchadnezzar king of Babylon), </a:t>
            </a:r>
            <a:r>
              <a:rPr lang="en-US" b="0" i="0" dirty="0" err="1">
                <a:solidFill>
                  <a:srgbClr val="000000"/>
                </a:solidFill>
                <a:effectLst/>
              </a:rPr>
              <a:t>Nebuzaradan</a:t>
            </a:r>
            <a:r>
              <a:rPr lang="en-US" b="0" i="0" dirty="0">
                <a:solidFill>
                  <a:srgbClr val="000000"/>
                </a:solidFill>
                <a:effectLst/>
              </a:rPr>
              <a:t> the captain of the guard, a servant of the king of Babylon, came to Jerusalem. </a:t>
            </a:r>
            <a:r>
              <a:rPr lang="en-US" b="1" i="0" baseline="30000" dirty="0">
                <a:solidFill>
                  <a:srgbClr val="000000"/>
                </a:solidFill>
                <a:effectLst/>
              </a:rPr>
              <a:t>9 </a:t>
            </a:r>
            <a:r>
              <a:rPr lang="en-US" b="0" i="0" dirty="0">
                <a:solidFill>
                  <a:srgbClr val="000000"/>
                </a:solidFill>
                <a:effectLst/>
              </a:rPr>
              <a:t>He burned the house of the </a:t>
            </a:r>
            <a:r>
              <a:rPr lang="en-US" b="0" i="0" cap="small" dirty="0">
                <a:solidFill>
                  <a:srgbClr val="000000"/>
                </a:solidFill>
                <a:effectLst/>
              </a:rPr>
              <a:t>Lord</a:t>
            </a:r>
            <a:r>
              <a:rPr lang="en-US" b="0" i="0" dirty="0">
                <a:solidFill>
                  <a:srgbClr val="000000"/>
                </a:solidFill>
                <a:effectLst/>
              </a:rPr>
              <a:t> and the king’s house; all the houses of Jerusalem, that is, all the houses of the great, he burned with fire.</a:t>
            </a:r>
            <a:endParaRPr lang="en-US" dirty="0"/>
          </a:p>
        </p:txBody>
      </p:sp>
    </p:spTree>
    <p:extLst>
      <p:ext uri="{BB962C8B-B14F-4D97-AF65-F5344CB8AC3E}">
        <p14:creationId xmlns:p14="http://schemas.microsoft.com/office/powerpoint/2010/main" val="558189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B14A4-0333-E20D-0550-A66D0D45E69C}"/>
              </a:ext>
            </a:extLst>
          </p:cNvPr>
          <p:cNvSpPr>
            <a:spLocks noGrp="1"/>
          </p:cNvSpPr>
          <p:nvPr>
            <p:ph type="title"/>
          </p:nvPr>
        </p:nvSpPr>
        <p:spPr/>
        <p:txBody>
          <a:bodyPr/>
          <a:lstStyle/>
          <a:p>
            <a:r>
              <a:rPr lang="en-US" b="1" dirty="0"/>
              <a:t>Temple Destroyed</a:t>
            </a:r>
          </a:p>
        </p:txBody>
      </p:sp>
      <p:pic>
        <p:nvPicPr>
          <p:cNvPr id="2050" name="Picture 2" descr="Ritual Objects in the Jerusalem Temple | My Jewish Learning">
            <a:extLst>
              <a:ext uri="{FF2B5EF4-FFF2-40B4-BE49-F238E27FC236}">
                <a16:creationId xmlns:a16="http://schemas.microsoft.com/office/drawing/2014/main" id="{BE8A95E7-9439-AF6E-9F8E-DEA5EB8B666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409575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ow King Nebuchadnezzar Destroyed Jerusalem in 587 B.C. – HistoryVille">
            <a:extLst>
              <a:ext uri="{FF2B5EF4-FFF2-40B4-BE49-F238E27FC236}">
                <a16:creationId xmlns:a16="http://schemas.microsoft.com/office/drawing/2014/main" id="{BC5C2F33-2B0E-33F4-B669-09E5A0709F4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7500"/>
          <a:stretch/>
        </p:blipFill>
        <p:spPr bwMode="auto">
          <a:xfrm>
            <a:off x="1981200" y="4267200"/>
            <a:ext cx="5067488" cy="20574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New Evidence of Babylonian Conquest at Jerusalem | Patterns of Evidence">
            <a:extLst>
              <a:ext uri="{FF2B5EF4-FFF2-40B4-BE49-F238E27FC236}">
                <a16:creationId xmlns:a16="http://schemas.microsoft.com/office/drawing/2014/main" id="{F9D83D1C-08EF-141D-EBAE-3DF4A8965A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1504951"/>
            <a:ext cx="3361038"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2773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6768</TotalTime>
  <Words>1627</Words>
  <Application>Microsoft Office PowerPoint</Application>
  <PresentationFormat>On-screen Show (4:3)</PresentationFormat>
  <Paragraphs>103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system-ui</vt:lpstr>
      <vt:lpstr>Clarity</vt:lpstr>
      <vt:lpstr>PowerPoint Presentation</vt:lpstr>
      <vt:lpstr>Zechariah Biblical History</vt:lpstr>
      <vt:lpstr>Zechariah 1:1</vt:lpstr>
      <vt:lpstr>1 Chronicles 17:1-4</vt:lpstr>
      <vt:lpstr>1 Chronicles 17:11-12</vt:lpstr>
      <vt:lpstr>PowerPoint Presentation</vt:lpstr>
      <vt:lpstr>TIMELINE</vt:lpstr>
      <vt:lpstr>2 Kings 25:1, 8-9</vt:lpstr>
      <vt:lpstr>Temple Destroyed</vt:lpstr>
      <vt:lpstr>TIMELINE</vt:lpstr>
      <vt:lpstr>Jeremiah 25:8-11</vt:lpstr>
      <vt:lpstr>70 Years of Servitude</vt:lpstr>
      <vt:lpstr>TIMELINE</vt:lpstr>
      <vt:lpstr>Ezra 1:1-2</vt:lpstr>
      <vt:lpstr>Ezra 3:8-11</vt:lpstr>
      <vt:lpstr>PowerPoint Presentation</vt:lpstr>
      <vt:lpstr>TIMELINE</vt:lpstr>
      <vt:lpstr>Ezra 4:23-24</vt:lpstr>
      <vt:lpstr>TIMELINE</vt:lpstr>
      <vt:lpstr>Haggai 1:1</vt:lpstr>
      <vt:lpstr>Zechariah 1:1</vt:lpstr>
      <vt:lpstr>Ezra 5:1</vt:lpstr>
      <vt:lpstr>Ezra 5:11-16</vt:lpstr>
      <vt:lpstr>Ezra 5:11-16</vt:lpstr>
      <vt:lpstr>TIMELINE</vt:lpstr>
      <vt:lpstr>Ezra 6:15-16</vt:lpstr>
      <vt:lpstr>TIMELINE</vt:lpstr>
      <vt:lpstr>Zechariah 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701</cp:revision>
  <cp:lastPrinted>2023-06-14T23:23:30Z</cp:lastPrinted>
  <dcterms:created xsi:type="dcterms:W3CDTF">2006-08-16T00:00:00Z</dcterms:created>
  <dcterms:modified xsi:type="dcterms:W3CDTF">2023-06-28T21:24:55Z</dcterms:modified>
</cp:coreProperties>
</file>