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370" r:id="rId2"/>
    <p:sldId id="279" r:id="rId3"/>
    <p:sldId id="355" r:id="rId4"/>
    <p:sldId id="371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A527E90-FFE5-4B71-AD8B-EAAB80A8CF4C}">
          <p14:sldIdLst>
            <p14:sldId id="370"/>
            <p14:sldId id="279"/>
            <p14:sldId id="355"/>
            <p14:sldId id="371"/>
            <p14:sldId id="357"/>
            <p14:sldId id="358"/>
            <p14:sldId id="359"/>
            <p14:sldId id="360"/>
            <p14:sldId id="361"/>
            <p14:sldId id="362"/>
            <p14:sldId id="363"/>
            <p14:sldId id="364"/>
            <p14:sldId id="365"/>
            <p14:sldId id="366"/>
          </p14:sldIdLst>
        </p14:section>
        <p14:section name="Untitled Section" id="{2B0DECD1-BFD4-49EE-8915-87225E409359}">
          <p14:sldIdLst>
            <p14:sldId id="367"/>
            <p14:sldId id="368"/>
            <p14:sldId id="3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81B6BA-D13F-47F6-9AAD-796203FC9F17}" v="210" dt="2023-06-14T23:11:58.4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12" autoAdjust="0"/>
    <p:restoredTop sz="94660"/>
  </p:normalViewPr>
  <p:slideViewPr>
    <p:cSldViewPr>
      <p:cViewPr varScale="1">
        <p:scale>
          <a:sx n="105" d="100"/>
          <a:sy n="105" d="100"/>
        </p:scale>
        <p:origin x="139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gan Morrison" userId="a39271d66f689db8" providerId="LiveId" clId="{B681B6BA-D13F-47F6-9AAD-796203FC9F17}"/>
    <pc:docChg chg="undo custSel addSld delSld modSld sldOrd modSection">
      <pc:chgData name="Megan Morrison" userId="a39271d66f689db8" providerId="LiveId" clId="{B681B6BA-D13F-47F6-9AAD-796203FC9F17}" dt="2023-06-14T23:23:40.853" v="2487" actId="680"/>
      <pc:docMkLst>
        <pc:docMk/>
      </pc:docMkLst>
      <pc:sldChg chg="modSp mod">
        <pc:chgData name="Megan Morrison" userId="a39271d66f689db8" providerId="LiveId" clId="{B681B6BA-D13F-47F6-9AAD-796203FC9F17}" dt="2023-06-14T22:14:00.955" v="85" actId="6549"/>
        <pc:sldMkLst>
          <pc:docMk/>
          <pc:sldMk cId="3805350927" sldId="279"/>
        </pc:sldMkLst>
        <pc:spChg chg="mod">
          <ac:chgData name="Megan Morrison" userId="a39271d66f689db8" providerId="LiveId" clId="{B681B6BA-D13F-47F6-9AAD-796203FC9F17}" dt="2023-06-14T22:13:54.996" v="70" actId="1035"/>
          <ac:spMkLst>
            <pc:docMk/>
            <pc:sldMk cId="3805350927" sldId="279"/>
            <ac:spMk id="2" creationId="{00000000-0000-0000-0000-000000000000}"/>
          </ac:spMkLst>
        </pc:spChg>
        <pc:spChg chg="mod">
          <ac:chgData name="Megan Morrison" userId="a39271d66f689db8" providerId="LiveId" clId="{B681B6BA-D13F-47F6-9AAD-796203FC9F17}" dt="2023-06-14T22:14:00.955" v="85" actId="6549"/>
          <ac:spMkLst>
            <pc:docMk/>
            <pc:sldMk cId="3805350927" sldId="279"/>
            <ac:spMk id="3" creationId="{00000000-0000-0000-0000-000000000000}"/>
          </ac:spMkLst>
        </pc:spChg>
      </pc:sldChg>
      <pc:sldChg chg="del">
        <pc:chgData name="Megan Morrison" userId="a39271d66f689db8" providerId="LiveId" clId="{B681B6BA-D13F-47F6-9AAD-796203FC9F17}" dt="2023-06-14T23:23:22.712" v="2482" actId="2696"/>
        <pc:sldMkLst>
          <pc:docMk/>
          <pc:sldMk cId="666889866" sldId="354"/>
        </pc:sldMkLst>
      </pc:sldChg>
      <pc:sldChg chg="addSp modSp new mod modAnim">
        <pc:chgData name="Megan Morrison" userId="a39271d66f689db8" providerId="LiveId" clId="{B681B6BA-D13F-47F6-9AAD-796203FC9F17}" dt="2023-06-14T22:16:25.955" v="138"/>
        <pc:sldMkLst>
          <pc:docMk/>
          <pc:sldMk cId="2174118136" sldId="355"/>
        </pc:sldMkLst>
        <pc:spChg chg="mod">
          <ac:chgData name="Megan Morrison" userId="a39271d66f689db8" providerId="LiveId" clId="{B681B6BA-D13F-47F6-9AAD-796203FC9F17}" dt="2023-06-14T22:14:54.699" v="111" actId="20577"/>
          <ac:spMkLst>
            <pc:docMk/>
            <pc:sldMk cId="2174118136" sldId="355"/>
            <ac:spMk id="2" creationId="{599E5239-1C81-3B0C-84A1-F8495E22DE82}"/>
          </ac:spMkLst>
        </pc:spChg>
        <pc:spChg chg="mod">
          <ac:chgData name="Megan Morrison" userId="a39271d66f689db8" providerId="LiveId" clId="{B681B6BA-D13F-47F6-9AAD-796203FC9F17}" dt="2023-06-14T22:15:11.424" v="116" actId="14100"/>
          <ac:spMkLst>
            <pc:docMk/>
            <pc:sldMk cId="2174118136" sldId="355"/>
            <ac:spMk id="3" creationId="{76EEA25A-16C2-307C-61FC-420CDCC62D5F}"/>
          </ac:spMkLst>
        </pc:spChg>
        <pc:spChg chg="add mod">
          <ac:chgData name="Megan Morrison" userId="a39271d66f689db8" providerId="LiveId" clId="{B681B6BA-D13F-47F6-9AAD-796203FC9F17}" dt="2023-06-14T22:16:22.778" v="137" actId="1076"/>
          <ac:spMkLst>
            <pc:docMk/>
            <pc:sldMk cId="2174118136" sldId="355"/>
            <ac:spMk id="4" creationId="{F86A2056-7C23-FF95-4FDB-0F4E16EBB0B3}"/>
          </ac:spMkLst>
        </pc:spChg>
      </pc:sldChg>
      <pc:sldChg chg="new del">
        <pc:chgData name="Megan Morrison" userId="a39271d66f689db8" providerId="LiveId" clId="{B681B6BA-D13F-47F6-9AAD-796203FC9F17}" dt="2023-06-14T23:23:25.192" v="2483" actId="2696"/>
        <pc:sldMkLst>
          <pc:docMk/>
          <pc:sldMk cId="2350550697" sldId="356"/>
        </pc:sldMkLst>
      </pc:sldChg>
      <pc:sldChg chg="addSp modSp new mod modAnim">
        <pc:chgData name="Megan Morrison" userId="a39271d66f689db8" providerId="LiveId" clId="{B681B6BA-D13F-47F6-9AAD-796203FC9F17}" dt="2023-06-14T22:28:35.136" v="564"/>
        <pc:sldMkLst>
          <pc:docMk/>
          <pc:sldMk cId="1478311458" sldId="357"/>
        </pc:sldMkLst>
        <pc:spChg chg="mod">
          <ac:chgData name="Megan Morrison" userId="a39271d66f689db8" providerId="LiveId" clId="{B681B6BA-D13F-47F6-9AAD-796203FC9F17}" dt="2023-06-14T22:25:40.996" v="380" actId="20577"/>
          <ac:spMkLst>
            <pc:docMk/>
            <pc:sldMk cId="1478311458" sldId="357"/>
            <ac:spMk id="2" creationId="{09F944EC-22C6-843C-309C-780F906407E0}"/>
          </ac:spMkLst>
        </pc:spChg>
        <pc:spChg chg="mod">
          <ac:chgData name="Megan Morrison" userId="a39271d66f689db8" providerId="LiveId" clId="{B681B6BA-D13F-47F6-9AAD-796203FC9F17}" dt="2023-06-14T22:25:49.041" v="382" actId="14100"/>
          <ac:spMkLst>
            <pc:docMk/>
            <pc:sldMk cId="1478311458" sldId="357"/>
            <ac:spMk id="3" creationId="{A4D8FAC3-9148-AA1C-8FE7-DF65C3A1E72B}"/>
          </ac:spMkLst>
        </pc:spChg>
        <pc:spChg chg="add mod">
          <ac:chgData name="Megan Morrison" userId="a39271d66f689db8" providerId="LiveId" clId="{B681B6BA-D13F-47F6-9AAD-796203FC9F17}" dt="2023-06-14T22:28:32.482" v="563" actId="207"/>
          <ac:spMkLst>
            <pc:docMk/>
            <pc:sldMk cId="1478311458" sldId="357"/>
            <ac:spMk id="4" creationId="{D153EBF6-DA8A-B488-BFE6-79CDBB45FF78}"/>
          </ac:spMkLst>
        </pc:spChg>
      </pc:sldChg>
      <pc:sldChg chg="addSp modSp new mod modAnim">
        <pc:chgData name="Megan Morrison" userId="a39271d66f689db8" providerId="LiveId" clId="{B681B6BA-D13F-47F6-9AAD-796203FC9F17}" dt="2023-06-14T22:34:13.979" v="789"/>
        <pc:sldMkLst>
          <pc:docMk/>
          <pc:sldMk cId="444662645" sldId="358"/>
        </pc:sldMkLst>
        <pc:spChg chg="mod">
          <ac:chgData name="Megan Morrison" userId="a39271d66f689db8" providerId="LiveId" clId="{B681B6BA-D13F-47F6-9AAD-796203FC9F17}" dt="2023-06-14T22:28:58.468" v="611" actId="20577"/>
          <ac:spMkLst>
            <pc:docMk/>
            <pc:sldMk cId="444662645" sldId="358"/>
            <ac:spMk id="2" creationId="{5C937020-C82F-CA9F-2BCB-5232A87F2DEA}"/>
          </ac:spMkLst>
        </pc:spChg>
        <pc:spChg chg="mod">
          <ac:chgData name="Megan Morrison" userId="a39271d66f689db8" providerId="LiveId" clId="{B681B6BA-D13F-47F6-9AAD-796203FC9F17}" dt="2023-06-14T22:30:12.809" v="630" actId="14100"/>
          <ac:spMkLst>
            <pc:docMk/>
            <pc:sldMk cId="444662645" sldId="358"/>
            <ac:spMk id="3" creationId="{C8D74B1A-7EAD-EDEF-F2AA-6F825C1F1C33}"/>
          </ac:spMkLst>
        </pc:spChg>
        <pc:spChg chg="add mod">
          <ac:chgData name="Megan Morrison" userId="a39271d66f689db8" providerId="LiveId" clId="{B681B6BA-D13F-47F6-9AAD-796203FC9F17}" dt="2023-06-14T22:34:11.853" v="788" actId="207"/>
          <ac:spMkLst>
            <pc:docMk/>
            <pc:sldMk cId="444662645" sldId="358"/>
            <ac:spMk id="4" creationId="{FCAF92BE-D50F-418C-6FE8-E5794FD4398B}"/>
          </ac:spMkLst>
        </pc:spChg>
      </pc:sldChg>
      <pc:sldChg chg="modSp new del mod">
        <pc:chgData name="Megan Morrison" userId="a39271d66f689db8" providerId="LiveId" clId="{B681B6BA-D13F-47F6-9AAD-796203FC9F17}" dt="2023-06-14T22:25:19.870" v="316" actId="2696"/>
        <pc:sldMkLst>
          <pc:docMk/>
          <pc:sldMk cId="4270455947" sldId="358"/>
        </pc:sldMkLst>
        <pc:spChg chg="mod">
          <ac:chgData name="Megan Morrison" userId="a39271d66f689db8" providerId="LiveId" clId="{B681B6BA-D13F-47F6-9AAD-796203FC9F17}" dt="2023-06-14T22:22:04.565" v="271" actId="20577"/>
          <ac:spMkLst>
            <pc:docMk/>
            <pc:sldMk cId="4270455947" sldId="358"/>
            <ac:spMk id="2" creationId="{F7358FCA-D4CD-B71E-9BB6-9751C7B941DA}"/>
          </ac:spMkLst>
        </pc:spChg>
        <pc:spChg chg="mod">
          <ac:chgData name="Megan Morrison" userId="a39271d66f689db8" providerId="LiveId" clId="{B681B6BA-D13F-47F6-9AAD-796203FC9F17}" dt="2023-06-14T22:23:28.310" v="315" actId="20577"/>
          <ac:spMkLst>
            <pc:docMk/>
            <pc:sldMk cId="4270455947" sldId="358"/>
            <ac:spMk id="3" creationId="{D6E1E5C0-2ECE-55D1-EA98-71DB22A55A8A}"/>
          </ac:spMkLst>
        </pc:spChg>
      </pc:sldChg>
      <pc:sldChg chg="del">
        <pc:chgData name="Megan Morrison" userId="a39271d66f689db8" providerId="LiveId" clId="{B681B6BA-D13F-47F6-9AAD-796203FC9F17}" dt="2023-06-14T22:13:33.599" v="0" actId="2696"/>
        <pc:sldMkLst>
          <pc:docMk/>
          <pc:sldMk cId="3155763963" sldId="359"/>
        </pc:sldMkLst>
      </pc:sldChg>
      <pc:sldChg chg="addSp modSp new mod modAnim">
        <pc:chgData name="Megan Morrison" userId="a39271d66f689db8" providerId="LiveId" clId="{B681B6BA-D13F-47F6-9AAD-796203FC9F17}" dt="2023-06-14T22:37:56.251" v="925" actId="1076"/>
        <pc:sldMkLst>
          <pc:docMk/>
          <pc:sldMk cId="3685047600" sldId="359"/>
        </pc:sldMkLst>
        <pc:spChg chg="mod">
          <ac:chgData name="Megan Morrison" userId="a39271d66f689db8" providerId="LiveId" clId="{B681B6BA-D13F-47F6-9AAD-796203FC9F17}" dt="2023-06-14T22:36:13.876" v="832" actId="20577"/>
          <ac:spMkLst>
            <pc:docMk/>
            <pc:sldMk cId="3685047600" sldId="359"/>
            <ac:spMk id="2" creationId="{55414BD0-51F3-B937-C637-B7D95AC89492}"/>
          </ac:spMkLst>
        </pc:spChg>
        <pc:spChg chg="mod">
          <ac:chgData name="Megan Morrison" userId="a39271d66f689db8" providerId="LiveId" clId="{B681B6BA-D13F-47F6-9AAD-796203FC9F17}" dt="2023-06-14T22:37:11.136" v="858" actId="14100"/>
          <ac:spMkLst>
            <pc:docMk/>
            <pc:sldMk cId="3685047600" sldId="359"/>
            <ac:spMk id="3" creationId="{9EEC1F4D-02D0-9AD3-1F4C-72E2221258AD}"/>
          </ac:spMkLst>
        </pc:spChg>
        <pc:spChg chg="add mod">
          <ac:chgData name="Megan Morrison" userId="a39271d66f689db8" providerId="LiveId" clId="{B681B6BA-D13F-47F6-9AAD-796203FC9F17}" dt="2023-06-14T22:37:56.251" v="925" actId="1076"/>
          <ac:spMkLst>
            <pc:docMk/>
            <pc:sldMk cId="3685047600" sldId="359"/>
            <ac:spMk id="4" creationId="{0F22A664-D5BA-8097-C993-F229CBCF4DF4}"/>
          </ac:spMkLst>
        </pc:spChg>
      </pc:sldChg>
      <pc:sldChg chg="modSp new mod">
        <pc:chgData name="Megan Morrison" userId="a39271d66f689db8" providerId="LiveId" clId="{B681B6BA-D13F-47F6-9AAD-796203FC9F17}" dt="2023-06-14T22:41:25.132" v="1192" actId="255"/>
        <pc:sldMkLst>
          <pc:docMk/>
          <pc:sldMk cId="1128855485" sldId="360"/>
        </pc:sldMkLst>
        <pc:spChg chg="mod">
          <ac:chgData name="Megan Morrison" userId="a39271d66f689db8" providerId="LiveId" clId="{B681B6BA-D13F-47F6-9AAD-796203FC9F17}" dt="2023-06-14T22:41:25.132" v="1192" actId="255"/>
          <ac:spMkLst>
            <pc:docMk/>
            <pc:sldMk cId="1128855485" sldId="360"/>
            <ac:spMk id="2" creationId="{D059062C-259C-1477-BBC2-66ED1B9C060E}"/>
          </ac:spMkLst>
        </pc:spChg>
        <pc:spChg chg="mod">
          <ac:chgData name="Megan Morrison" userId="a39271d66f689db8" providerId="LiveId" clId="{B681B6BA-D13F-47F6-9AAD-796203FC9F17}" dt="2023-06-14T22:40:49.214" v="1189" actId="13926"/>
          <ac:spMkLst>
            <pc:docMk/>
            <pc:sldMk cId="1128855485" sldId="360"/>
            <ac:spMk id="3" creationId="{AFA2BB03-46CF-869C-F53E-7201E27A910C}"/>
          </ac:spMkLst>
        </pc:spChg>
      </pc:sldChg>
      <pc:sldChg chg="del">
        <pc:chgData name="Megan Morrison" userId="a39271d66f689db8" providerId="LiveId" clId="{B681B6BA-D13F-47F6-9AAD-796203FC9F17}" dt="2023-06-14T22:13:33.599" v="0" actId="2696"/>
        <pc:sldMkLst>
          <pc:docMk/>
          <pc:sldMk cId="4247811347" sldId="360"/>
        </pc:sldMkLst>
      </pc:sldChg>
      <pc:sldChg chg="del">
        <pc:chgData name="Megan Morrison" userId="a39271d66f689db8" providerId="LiveId" clId="{B681B6BA-D13F-47F6-9AAD-796203FC9F17}" dt="2023-06-14T22:13:33.599" v="0" actId="2696"/>
        <pc:sldMkLst>
          <pc:docMk/>
          <pc:sldMk cId="3003460059" sldId="361"/>
        </pc:sldMkLst>
      </pc:sldChg>
      <pc:sldChg chg="modSp new mod">
        <pc:chgData name="Megan Morrison" userId="a39271d66f689db8" providerId="LiveId" clId="{B681B6BA-D13F-47F6-9AAD-796203FC9F17}" dt="2023-06-14T22:43:56.596" v="1268" actId="255"/>
        <pc:sldMkLst>
          <pc:docMk/>
          <pc:sldMk cId="4032094684" sldId="361"/>
        </pc:sldMkLst>
        <pc:spChg chg="mod">
          <ac:chgData name="Megan Morrison" userId="a39271d66f689db8" providerId="LiveId" clId="{B681B6BA-D13F-47F6-9AAD-796203FC9F17}" dt="2023-06-14T22:43:38.445" v="1260" actId="20577"/>
          <ac:spMkLst>
            <pc:docMk/>
            <pc:sldMk cId="4032094684" sldId="361"/>
            <ac:spMk id="2" creationId="{50BAEAFB-C7FF-B69A-4741-F3858FD20507}"/>
          </ac:spMkLst>
        </pc:spChg>
        <pc:spChg chg="mod">
          <ac:chgData name="Megan Morrison" userId="a39271d66f689db8" providerId="LiveId" clId="{B681B6BA-D13F-47F6-9AAD-796203FC9F17}" dt="2023-06-14T22:43:56.596" v="1268" actId="255"/>
          <ac:spMkLst>
            <pc:docMk/>
            <pc:sldMk cId="4032094684" sldId="361"/>
            <ac:spMk id="3" creationId="{37DBA3E7-55B6-9CD6-ACDB-E6CF771DB7CB}"/>
          </ac:spMkLst>
        </pc:spChg>
      </pc:sldChg>
      <pc:sldChg chg="del">
        <pc:chgData name="Megan Morrison" userId="a39271d66f689db8" providerId="LiveId" clId="{B681B6BA-D13F-47F6-9AAD-796203FC9F17}" dt="2023-06-14T22:13:33.599" v="0" actId="2696"/>
        <pc:sldMkLst>
          <pc:docMk/>
          <pc:sldMk cId="805597005" sldId="362"/>
        </pc:sldMkLst>
      </pc:sldChg>
      <pc:sldChg chg="addSp delSp modSp new mod">
        <pc:chgData name="Megan Morrison" userId="a39271d66f689db8" providerId="LiveId" clId="{B681B6BA-D13F-47F6-9AAD-796203FC9F17}" dt="2023-06-14T22:46:39.219" v="1279" actId="1076"/>
        <pc:sldMkLst>
          <pc:docMk/>
          <pc:sldMk cId="1600154774" sldId="362"/>
        </pc:sldMkLst>
        <pc:spChg chg="del mod">
          <ac:chgData name="Megan Morrison" userId="a39271d66f689db8" providerId="LiveId" clId="{B681B6BA-D13F-47F6-9AAD-796203FC9F17}" dt="2023-06-14T22:45:14.384" v="1271"/>
          <ac:spMkLst>
            <pc:docMk/>
            <pc:sldMk cId="1600154774" sldId="362"/>
            <ac:spMk id="3" creationId="{FA8B1025-C21B-18EC-2FA9-90ACA82297D8}"/>
          </ac:spMkLst>
        </pc:spChg>
        <pc:picChg chg="add mod">
          <ac:chgData name="Megan Morrison" userId="a39271d66f689db8" providerId="LiveId" clId="{B681B6BA-D13F-47F6-9AAD-796203FC9F17}" dt="2023-06-14T22:45:19.292" v="1273" actId="1076"/>
          <ac:picMkLst>
            <pc:docMk/>
            <pc:sldMk cId="1600154774" sldId="362"/>
            <ac:picMk id="1026" creationId="{A7F891AB-3F71-FD6D-5A3C-FFA1685294B2}"/>
          </ac:picMkLst>
        </pc:picChg>
        <pc:picChg chg="add mod">
          <ac:chgData name="Megan Morrison" userId="a39271d66f689db8" providerId="LiveId" clId="{B681B6BA-D13F-47F6-9AAD-796203FC9F17}" dt="2023-06-14T22:46:39.219" v="1279" actId="1076"/>
          <ac:picMkLst>
            <pc:docMk/>
            <pc:sldMk cId="1600154774" sldId="362"/>
            <ac:picMk id="1028" creationId="{8C5DCBBB-E372-DA4F-AFB9-8C8C6A46D191}"/>
          </ac:picMkLst>
        </pc:picChg>
      </pc:sldChg>
      <pc:sldChg chg="addSp modSp new mod modAnim">
        <pc:chgData name="Megan Morrison" userId="a39271d66f689db8" providerId="LiveId" clId="{B681B6BA-D13F-47F6-9AAD-796203FC9F17}" dt="2023-06-14T22:59:49.327" v="1663"/>
        <pc:sldMkLst>
          <pc:docMk/>
          <pc:sldMk cId="1237923121" sldId="363"/>
        </pc:sldMkLst>
        <pc:spChg chg="mod">
          <ac:chgData name="Megan Morrison" userId="a39271d66f689db8" providerId="LiveId" clId="{B681B6BA-D13F-47F6-9AAD-796203FC9F17}" dt="2023-06-14T22:54:15.940" v="1327" actId="20577"/>
          <ac:spMkLst>
            <pc:docMk/>
            <pc:sldMk cId="1237923121" sldId="363"/>
            <ac:spMk id="2" creationId="{30B39D28-87D8-86A0-DE8D-E05F889F5AD3}"/>
          </ac:spMkLst>
        </pc:spChg>
        <pc:spChg chg="mod">
          <ac:chgData name="Megan Morrison" userId="a39271d66f689db8" providerId="LiveId" clId="{B681B6BA-D13F-47F6-9AAD-796203FC9F17}" dt="2023-06-14T22:59:25.935" v="1651" actId="14100"/>
          <ac:spMkLst>
            <pc:docMk/>
            <pc:sldMk cId="1237923121" sldId="363"/>
            <ac:spMk id="3" creationId="{5BF958E8-5F0A-1620-A138-2BD5C22DDF8E}"/>
          </ac:spMkLst>
        </pc:spChg>
        <pc:spChg chg="add mod">
          <ac:chgData name="Megan Morrison" userId="a39271d66f689db8" providerId="LiveId" clId="{B681B6BA-D13F-47F6-9AAD-796203FC9F17}" dt="2023-06-14T22:59:47.131" v="1662" actId="207"/>
          <ac:spMkLst>
            <pc:docMk/>
            <pc:sldMk cId="1237923121" sldId="363"/>
            <ac:spMk id="4" creationId="{669CDA33-197E-D893-E7FD-FC92C8F68B35}"/>
          </ac:spMkLst>
        </pc:spChg>
      </pc:sldChg>
      <pc:sldChg chg="del">
        <pc:chgData name="Megan Morrison" userId="a39271d66f689db8" providerId="LiveId" clId="{B681B6BA-D13F-47F6-9AAD-796203FC9F17}" dt="2023-06-14T22:13:33.599" v="0" actId="2696"/>
        <pc:sldMkLst>
          <pc:docMk/>
          <pc:sldMk cId="4207437884" sldId="363"/>
        </pc:sldMkLst>
      </pc:sldChg>
      <pc:sldChg chg="del">
        <pc:chgData name="Megan Morrison" userId="a39271d66f689db8" providerId="LiveId" clId="{B681B6BA-D13F-47F6-9AAD-796203FC9F17}" dt="2023-06-14T22:13:33.599" v="0" actId="2696"/>
        <pc:sldMkLst>
          <pc:docMk/>
          <pc:sldMk cId="3843236312" sldId="364"/>
        </pc:sldMkLst>
      </pc:sldChg>
      <pc:sldChg chg="modSp new mod">
        <pc:chgData name="Megan Morrison" userId="a39271d66f689db8" providerId="LiveId" clId="{B681B6BA-D13F-47F6-9AAD-796203FC9F17}" dt="2023-06-14T22:58:38.782" v="1584" actId="5793"/>
        <pc:sldMkLst>
          <pc:docMk/>
          <pc:sldMk cId="4230858673" sldId="364"/>
        </pc:sldMkLst>
        <pc:spChg chg="mod">
          <ac:chgData name="Megan Morrison" userId="a39271d66f689db8" providerId="LiveId" clId="{B681B6BA-D13F-47F6-9AAD-796203FC9F17}" dt="2023-06-14T22:57:11.360" v="1478" actId="20577"/>
          <ac:spMkLst>
            <pc:docMk/>
            <pc:sldMk cId="4230858673" sldId="364"/>
            <ac:spMk id="2" creationId="{0D7E5E77-71FC-165D-DDF6-01C0956E157B}"/>
          </ac:spMkLst>
        </pc:spChg>
        <pc:spChg chg="mod">
          <ac:chgData name="Megan Morrison" userId="a39271d66f689db8" providerId="LiveId" clId="{B681B6BA-D13F-47F6-9AAD-796203FC9F17}" dt="2023-06-14T22:58:38.782" v="1584" actId="5793"/>
          <ac:spMkLst>
            <pc:docMk/>
            <pc:sldMk cId="4230858673" sldId="364"/>
            <ac:spMk id="3" creationId="{062748EA-C052-3697-AF6E-CA5406790F87}"/>
          </ac:spMkLst>
        </pc:spChg>
      </pc:sldChg>
      <pc:sldChg chg="del">
        <pc:chgData name="Megan Morrison" userId="a39271d66f689db8" providerId="LiveId" clId="{B681B6BA-D13F-47F6-9AAD-796203FC9F17}" dt="2023-06-14T22:13:33.599" v="0" actId="2696"/>
        <pc:sldMkLst>
          <pc:docMk/>
          <pc:sldMk cId="635503733" sldId="365"/>
        </pc:sldMkLst>
      </pc:sldChg>
      <pc:sldChg chg="modSp new mod">
        <pc:chgData name="Megan Morrison" userId="a39271d66f689db8" providerId="LiveId" clId="{B681B6BA-D13F-47F6-9AAD-796203FC9F17}" dt="2023-06-14T23:03:15.188" v="1779" actId="1036"/>
        <pc:sldMkLst>
          <pc:docMk/>
          <pc:sldMk cId="2258336077" sldId="365"/>
        </pc:sldMkLst>
        <pc:spChg chg="mod">
          <ac:chgData name="Megan Morrison" userId="a39271d66f689db8" providerId="LiveId" clId="{B681B6BA-D13F-47F6-9AAD-796203FC9F17}" dt="2023-06-14T23:00:19.019" v="1747" actId="6549"/>
          <ac:spMkLst>
            <pc:docMk/>
            <pc:sldMk cId="2258336077" sldId="365"/>
            <ac:spMk id="2" creationId="{1357C530-212D-80B4-4F3E-7A51B87A4505}"/>
          </ac:spMkLst>
        </pc:spChg>
        <pc:spChg chg="mod">
          <ac:chgData name="Megan Morrison" userId="a39271d66f689db8" providerId="LiveId" clId="{B681B6BA-D13F-47F6-9AAD-796203FC9F17}" dt="2023-06-14T23:03:15.188" v="1779" actId="1036"/>
          <ac:spMkLst>
            <pc:docMk/>
            <pc:sldMk cId="2258336077" sldId="365"/>
            <ac:spMk id="3" creationId="{A532E53C-5DAB-8AEE-CA88-611168E54FD8}"/>
          </ac:spMkLst>
        </pc:spChg>
      </pc:sldChg>
      <pc:sldChg chg="modSp new mod">
        <pc:chgData name="Megan Morrison" userId="a39271d66f689db8" providerId="LiveId" clId="{B681B6BA-D13F-47F6-9AAD-796203FC9F17}" dt="2023-06-14T23:07:01.756" v="1959" actId="20577"/>
        <pc:sldMkLst>
          <pc:docMk/>
          <pc:sldMk cId="483072483" sldId="366"/>
        </pc:sldMkLst>
        <pc:spChg chg="mod">
          <ac:chgData name="Megan Morrison" userId="a39271d66f689db8" providerId="LiveId" clId="{B681B6BA-D13F-47F6-9AAD-796203FC9F17}" dt="2023-06-14T23:07:01.756" v="1959" actId="20577"/>
          <ac:spMkLst>
            <pc:docMk/>
            <pc:sldMk cId="483072483" sldId="366"/>
            <ac:spMk id="2" creationId="{2884A979-9135-062D-D9E2-9AA810C1A742}"/>
          </ac:spMkLst>
        </pc:spChg>
        <pc:spChg chg="mod">
          <ac:chgData name="Megan Morrison" userId="a39271d66f689db8" providerId="LiveId" clId="{B681B6BA-D13F-47F6-9AAD-796203FC9F17}" dt="2023-06-14T23:06:57.040" v="1941" actId="1036"/>
          <ac:spMkLst>
            <pc:docMk/>
            <pc:sldMk cId="483072483" sldId="366"/>
            <ac:spMk id="3" creationId="{6BF4557C-7E8D-A14A-9785-F6EBA2C17606}"/>
          </ac:spMkLst>
        </pc:spChg>
      </pc:sldChg>
      <pc:sldChg chg="del">
        <pc:chgData name="Megan Morrison" userId="a39271d66f689db8" providerId="LiveId" clId="{B681B6BA-D13F-47F6-9AAD-796203FC9F17}" dt="2023-06-14T22:13:33.599" v="0" actId="2696"/>
        <pc:sldMkLst>
          <pc:docMk/>
          <pc:sldMk cId="3607398880" sldId="366"/>
        </pc:sldMkLst>
      </pc:sldChg>
      <pc:sldChg chg="addSp delSp modSp new mod">
        <pc:chgData name="Megan Morrison" userId="a39271d66f689db8" providerId="LiveId" clId="{B681B6BA-D13F-47F6-9AAD-796203FC9F17}" dt="2023-06-14T23:10:59.259" v="2130" actId="115"/>
        <pc:sldMkLst>
          <pc:docMk/>
          <pc:sldMk cId="3336577147" sldId="367"/>
        </pc:sldMkLst>
        <pc:spChg chg="mod">
          <ac:chgData name="Megan Morrison" userId="a39271d66f689db8" providerId="LiveId" clId="{B681B6BA-D13F-47F6-9AAD-796203FC9F17}" dt="2023-06-14T23:09:27.346" v="2018" actId="20577"/>
          <ac:spMkLst>
            <pc:docMk/>
            <pc:sldMk cId="3336577147" sldId="367"/>
            <ac:spMk id="2" creationId="{EDBEF38B-1AE9-B854-23AE-5CE30E76E73B}"/>
          </ac:spMkLst>
        </pc:spChg>
        <pc:spChg chg="del mod">
          <ac:chgData name="Megan Morrison" userId="a39271d66f689db8" providerId="LiveId" clId="{B681B6BA-D13F-47F6-9AAD-796203FC9F17}" dt="2023-06-14T23:09:43.496" v="2020"/>
          <ac:spMkLst>
            <pc:docMk/>
            <pc:sldMk cId="3336577147" sldId="367"/>
            <ac:spMk id="3" creationId="{FC06C4A6-58C1-EBA0-3D3D-7EC1B91D9EDA}"/>
          </ac:spMkLst>
        </pc:spChg>
        <pc:spChg chg="add mod">
          <ac:chgData name="Megan Morrison" userId="a39271d66f689db8" providerId="LiveId" clId="{B681B6BA-D13F-47F6-9AAD-796203FC9F17}" dt="2023-06-14T23:10:59.259" v="2130" actId="115"/>
          <ac:spMkLst>
            <pc:docMk/>
            <pc:sldMk cId="3336577147" sldId="367"/>
            <ac:spMk id="4" creationId="{D1858DAE-9F28-8029-35C1-53BE8265F51B}"/>
          </ac:spMkLst>
        </pc:spChg>
      </pc:sldChg>
      <pc:sldChg chg="modSp new mod">
        <pc:chgData name="Megan Morrison" userId="a39271d66f689db8" providerId="LiveId" clId="{B681B6BA-D13F-47F6-9AAD-796203FC9F17}" dt="2023-06-14T23:17:15.776" v="2330" actId="115"/>
        <pc:sldMkLst>
          <pc:docMk/>
          <pc:sldMk cId="162036170" sldId="368"/>
        </pc:sldMkLst>
        <pc:spChg chg="mod">
          <ac:chgData name="Megan Morrison" userId="a39271d66f689db8" providerId="LiveId" clId="{B681B6BA-D13F-47F6-9AAD-796203FC9F17}" dt="2023-06-14T23:16:28.837" v="2313" actId="20577"/>
          <ac:spMkLst>
            <pc:docMk/>
            <pc:sldMk cId="162036170" sldId="368"/>
            <ac:spMk id="2" creationId="{E5D57F9F-525D-057A-C081-C8272294F5A6}"/>
          </ac:spMkLst>
        </pc:spChg>
        <pc:spChg chg="mod">
          <ac:chgData name="Megan Morrison" userId="a39271d66f689db8" providerId="LiveId" clId="{B681B6BA-D13F-47F6-9AAD-796203FC9F17}" dt="2023-06-14T23:17:15.776" v="2330" actId="115"/>
          <ac:spMkLst>
            <pc:docMk/>
            <pc:sldMk cId="162036170" sldId="368"/>
            <ac:spMk id="3" creationId="{4A38DA3D-D469-2524-6FC5-C6BFFBF9541F}"/>
          </ac:spMkLst>
        </pc:spChg>
      </pc:sldChg>
      <pc:sldChg chg="del">
        <pc:chgData name="Megan Morrison" userId="a39271d66f689db8" providerId="LiveId" clId="{B681B6BA-D13F-47F6-9AAD-796203FC9F17}" dt="2023-06-14T22:13:33.599" v="0" actId="2696"/>
        <pc:sldMkLst>
          <pc:docMk/>
          <pc:sldMk cId="2653361442" sldId="368"/>
        </pc:sldMkLst>
      </pc:sldChg>
      <pc:sldChg chg="del">
        <pc:chgData name="Megan Morrison" userId="a39271d66f689db8" providerId="LiveId" clId="{B681B6BA-D13F-47F6-9AAD-796203FC9F17}" dt="2023-06-14T22:13:33.599" v="0" actId="2696"/>
        <pc:sldMkLst>
          <pc:docMk/>
          <pc:sldMk cId="760637531" sldId="369"/>
        </pc:sldMkLst>
      </pc:sldChg>
      <pc:sldChg chg="delSp modSp add del mod delAnim">
        <pc:chgData name="Megan Morrison" userId="a39271d66f689db8" providerId="LiveId" clId="{B681B6BA-D13F-47F6-9AAD-796203FC9F17}" dt="2023-06-14T23:14:33.094" v="2255" actId="2696"/>
        <pc:sldMkLst>
          <pc:docMk/>
          <pc:sldMk cId="2138361928" sldId="369"/>
        </pc:sldMkLst>
        <pc:spChg chg="mod">
          <ac:chgData name="Megan Morrison" userId="a39271d66f689db8" providerId="LiveId" clId="{B681B6BA-D13F-47F6-9AAD-796203FC9F17}" dt="2023-06-14T23:12:26.961" v="2213" actId="20577"/>
          <ac:spMkLst>
            <pc:docMk/>
            <pc:sldMk cId="2138361928" sldId="369"/>
            <ac:spMk id="2" creationId="{599E5239-1C81-3B0C-84A1-F8495E22DE82}"/>
          </ac:spMkLst>
        </pc:spChg>
        <pc:spChg chg="mod">
          <ac:chgData name="Megan Morrison" userId="a39271d66f689db8" providerId="LiveId" clId="{B681B6BA-D13F-47F6-9AAD-796203FC9F17}" dt="2023-06-14T23:13:56.109" v="2254" actId="255"/>
          <ac:spMkLst>
            <pc:docMk/>
            <pc:sldMk cId="2138361928" sldId="369"/>
            <ac:spMk id="3" creationId="{76EEA25A-16C2-307C-61FC-420CDCC62D5F}"/>
          </ac:spMkLst>
        </pc:spChg>
        <pc:spChg chg="del">
          <ac:chgData name="Megan Morrison" userId="a39271d66f689db8" providerId="LiveId" clId="{B681B6BA-D13F-47F6-9AAD-796203FC9F17}" dt="2023-06-14T23:12:35.475" v="2215" actId="21"/>
          <ac:spMkLst>
            <pc:docMk/>
            <pc:sldMk cId="2138361928" sldId="369"/>
            <ac:spMk id="4" creationId="{F86A2056-7C23-FF95-4FDB-0F4E16EBB0B3}"/>
          </ac:spMkLst>
        </pc:spChg>
      </pc:sldChg>
      <pc:sldChg chg="modSp new mod">
        <pc:chgData name="Megan Morrison" userId="a39271d66f689db8" providerId="LiveId" clId="{B681B6BA-D13F-47F6-9AAD-796203FC9F17}" dt="2023-06-14T23:22:52.666" v="2481" actId="20577"/>
        <pc:sldMkLst>
          <pc:docMk/>
          <pc:sldMk cId="3260286892" sldId="369"/>
        </pc:sldMkLst>
        <pc:spChg chg="mod">
          <ac:chgData name="Megan Morrison" userId="a39271d66f689db8" providerId="LiveId" clId="{B681B6BA-D13F-47F6-9AAD-796203FC9F17}" dt="2023-06-14T23:21:08.507" v="2341" actId="20577"/>
          <ac:spMkLst>
            <pc:docMk/>
            <pc:sldMk cId="3260286892" sldId="369"/>
            <ac:spMk id="2" creationId="{9781171F-FD7A-D488-90D0-F534B4828BD5}"/>
          </ac:spMkLst>
        </pc:spChg>
        <pc:spChg chg="mod">
          <ac:chgData name="Megan Morrison" userId="a39271d66f689db8" providerId="LiveId" clId="{B681B6BA-D13F-47F6-9AAD-796203FC9F17}" dt="2023-06-14T23:22:52.666" v="2481" actId="20577"/>
          <ac:spMkLst>
            <pc:docMk/>
            <pc:sldMk cId="3260286892" sldId="369"/>
            <ac:spMk id="3" creationId="{B667AEDC-20D9-8F70-1A80-F5FB9F4B80B7}"/>
          </ac:spMkLst>
        </pc:spChg>
      </pc:sldChg>
      <pc:sldChg chg="new ord">
        <pc:chgData name="Megan Morrison" userId="a39271d66f689db8" providerId="LiveId" clId="{B681B6BA-D13F-47F6-9AAD-796203FC9F17}" dt="2023-06-14T23:23:38.705" v="2486"/>
        <pc:sldMkLst>
          <pc:docMk/>
          <pc:sldMk cId="12969495" sldId="370"/>
        </pc:sldMkLst>
      </pc:sldChg>
      <pc:sldChg chg="del">
        <pc:chgData name="Megan Morrison" userId="a39271d66f689db8" providerId="LiveId" clId="{B681B6BA-D13F-47F6-9AAD-796203FC9F17}" dt="2023-06-14T22:13:33.599" v="0" actId="2696"/>
        <pc:sldMkLst>
          <pc:docMk/>
          <pc:sldMk cId="4051887048" sldId="370"/>
        </pc:sldMkLst>
      </pc:sldChg>
      <pc:sldChg chg="del">
        <pc:chgData name="Megan Morrison" userId="a39271d66f689db8" providerId="LiveId" clId="{B681B6BA-D13F-47F6-9AAD-796203FC9F17}" dt="2023-06-14T22:13:33.599" v="0" actId="2696"/>
        <pc:sldMkLst>
          <pc:docMk/>
          <pc:sldMk cId="1045304481" sldId="371"/>
        </pc:sldMkLst>
      </pc:sldChg>
      <pc:sldChg chg="new">
        <pc:chgData name="Megan Morrison" userId="a39271d66f689db8" providerId="LiveId" clId="{B681B6BA-D13F-47F6-9AAD-796203FC9F17}" dt="2023-06-14T23:23:40.853" v="2487" actId="680"/>
        <pc:sldMkLst>
          <pc:docMk/>
          <pc:sldMk cId="1551716505" sldId="371"/>
        </pc:sldMkLst>
      </pc:sldChg>
      <pc:sldChg chg="del">
        <pc:chgData name="Megan Morrison" userId="a39271d66f689db8" providerId="LiveId" clId="{B681B6BA-D13F-47F6-9AAD-796203FC9F17}" dt="2023-06-14T22:13:33.599" v="0" actId="2696"/>
        <pc:sldMkLst>
          <pc:docMk/>
          <pc:sldMk cId="1760856857" sldId="372"/>
        </pc:sldMkLst>
      </pc:sldChg>
      <pc:sldChg chg="del">
        <pc:chgData name="Megan Morrison" userId="a39271d66f689db8" providerId="LiveId" clId="{B681B6BA-D13F-47F6-9AAD-796203FC9F17}" dt="2023-06-14T22:13:33.599" v="0" actId="2696"/>
        <pc:sldMkLst>
          <pc:docMk/>
          <pc:sldMk cId="952229933" sldId="373"/>
        </pc:sldMkLst>
      </pc:sldChg>
      <pc:sldChg chg="del">
        <pc:chgData name="Megan Morrison" userId="a39271d66f689db8" providerId="LiveId" clId="{B681B6BA-D13F-47F6-9AAD-796203FC9F17}" dt="2023-06-14T22:13:33.599" v="0" actId="2696"/>
        <pc:sldMkLst>
          <pc:docMk/>
          <pc:sldMk cId="4285668537" sldId="374"/>
        </pc:sldMkLst>
      </pc:sldChg>
      <pc:sldChg chg="del">
        <pc:chgData name="Megan Morrison" userId="a39271d66f689db8" providerId="LiveId" clId="{B681B6BA-D13F-47F6-9AAD-796203FC9F17}" dt="2023-06-14T22:13:33.599" v="0" actId="2696"/>
        <pc:sldMkLst>
          <pc:docMk/>
          <pc:sldMk cId="2016699564" sldId="375"/>
        </pc:sldMkLst>
      </pc:sldChg>
      <pc:sldChg chg="del">
        <pc:chgData name="Megan Morrison" userId="a39271d66f689db8" providerId="LiveId" clId="{B681B6BA-D13F-47F6-9AAD-796203FC9F17}" dt="2023-06-14T22:13:33.599" v="0" actId="2696"/>
        <pc:sldMkLst>
          <pc:docMk/>
          <pc:sldMk cId="3798022504" sldId="376"/>
        </pc:sldMkLst>
      </pc:sldChg>
      <pc:sldChg chg="del">
        <pc:chgData name="Megan Morrison" userId="a39271d66f689db8" providerId="LiveId" clId="{B681B6BA-D13F-47F6-9AAD-796203FC9F17}" dt="2023-06-14T22:13:33.599" v="0" actId="2696"/>
        <pc:sldMkLst>
          <pc:docMk/>
          <pc:sldMk cId="176233561" sldId="377"/>
        </pc:sldMkLst>
      </pc:sldChg>
      <pc:sldChg chg="del">
        <pc:chgData name="Megan Morrison" userId="a39271d66f689db8" providerId="LiveId" clId="{B681B6BA-D13F-47F6-9AAD-796203FC9F17}" dt="2023-06-14T22:13:33.599" v="0" actId="2696"/>
        <pc:sldMkLst>
          <pc:docMk/>
          <pc:sldMk cId="2859776950" sldId="378"/>
        </pc:sldMkLst>
      </pc:sldChg>
      <pc:sldChg chg="del">
        <pc:chgData name="Megan Morrison" userId="a39271d66f689db8" providerId="LiveId" clId="{B681B6BA-D13F-47F6-9AAD-796203FC9F17}" dt="2023-06-14T22:13:33.599" v="0" actId="2696"/>
        <pc:sldMkLst>
          <pc:docMk/>
          <pc:sldMk cId="685836607" sldId="37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DC59F-00F6-444E-939E-448808CF51A0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9A03B-9214-43C6-8A1A-C57488E83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15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B69A4-78F4-490B-87E8-8DFABD334AD8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00DCC-E3AA-4593-A246-85B6A9033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08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722CF-206F-7B5E-4959-D230B89ED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B6600-A36E-F2B8-B945-3FE0AD289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59164-D5D4-F4F8-C872-80D026804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The Temple during the reign of King Cyrus of Persia | by Tony — Antonakis  Maritis | Medium">
            <a:extLst>
              <a:ext uri="{FF2B5EF4-FFF2-40B4-BE49-F238E27FC236}">
                <a16:creationId xmlns:a16="http://schemas.microsoft.com/office/drawing/2014/main" id="{A7F891AB-3F71-FD6D-5A3C-FFA1685294B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5172074" cy="2586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1. 2 Rebuilding the Temple The center of Bible prophecy is the nation of  Israel, the center of Israel is Jerusalem, and the center of Jerusalem is  the. - ppt download">
            <a:extLst>
              <a:ext uri="{FF2B5EF4-FFF2-40B4-BE49-F238E27FC236}">
                <a16:creationId xmlns:a16="http://schemas.microsoft.com/office/drawing/2014/main" id="{8C5DCBBB-E372-DA4F-AFB9-8C8C6A46D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101" y="3576637"/>
            <a:ext cx="4272699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154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39D28-87D8-86A0-DE8D-E05F889F5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#6:  Revelation borrowed much from Zechariah!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958E8-5F0A-1620-A138-2BD5C22DD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160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According to the </a:t>
            </a:r>
            <a:r>
              <a:rPr lang="en-US" sz="2800" i="1" dirty="0"/>
              <a:t>Greek New Testament</a:t>
            </a:r>
            <a:r>
              <a:rPr lang="en-US" sz="2800" dirty="0"/>
              <a:t>, there are 31 direct quotations from the book of Zechariah found in Revelation.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9CDA33-197E-D893-E7FD-FC92C8F68B35}"/>
              </a:ext>
            </a:extLst>
          </p:cNvPr>
          <p:cNvSpPr txBox="1"/>
          <p:nvPr/>
        </p:nvSpPr>
        <p:spPr>
          <a:xfrm>
            <a:off x="3429000" y="3429000"/>
            <a:ext cx="2667000" cy="31085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4 Horses</a:t>
            </a:r>
          </a:p>
          <a:p>
            <a:r>
              <a:rPr lang="en-US" sz="2800" dirty="0"/>
              <a:t>4 Winds</a:t>
            </a:r>
          </a:p>
          <a:p>
            <a:r>
              <a:rPr lang="en-US" sz="2800" dirty="0"/>
              <a:t>4 Horns</a:t>
            </a:r>
          </a:p>
          <a:p>
            <a:r>
              <a:rPr lang="en-US" sz="2800" dirty="0"/>
              <a:t>7 Eyes</a:t>
            </a:r>
          </a:p>
          <a:p>
            <a:r>
              <a:rPr lang="en-US" sz="2800" dirty="0"/>
              <a:t>2 Olive Trees</a:t>
            </a:r>
          </a:p>
          <a:p>
            <a:r>
              <a:rPr lang="en-US" sz="2800" dirty="0"/>
              <a:t>Golden Lampstand</a:t>
            </a:r>
          </a:p>
        </p:txBody>
      </p:sp>
    </p:spTree>
    <p:extLst>
      <p:ext uri="{BB962C8B-B14F-4D97-AF65-F5344CB8AC3E}">
        <p14:creationId xmlns:p14="http://schemas.microsoft.com/office/powerpoint/2010/main" val="123792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E5E77-71FC-165D-DDF6-01C0956E1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Horses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8EA-C052-3697-AF6E-CA5406790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57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(1:8) 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I saw by night, and behold, a man riding on a red horse, and it stood among the myrtle trees in the hollow; and behind him </a:t>
            </a:r>
            <a:r>
              <a:rPr lang="en-US" sz="2400" b="0" i="1" dirty="0">
                <a:solidFill>
                  <a:srgbClr val="000000"/>
                </a:solidFill>
                <a:effectLst/>
              </a:rPr>
              <a:t>were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 horses: red, sorrel, and white. 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(Revelation 6)</a:t>
            </a:r>
          </a:p>
          <a:p>
            <a:pPr marL="0" indent="0">
              <a:buNone/>
            </a:pPr>
            <a:r>
              <a:rPr lang="en-US" dirty="0"/>
              <a:t>White…Red…Black…Pale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Aka “Four Horsemen of the Apocalypse”</a:t>
            </a:r>
          </a:p>
        </p:txBody>
      </p:sp>
    </p:spTree>
    <p:extLst>
      <p:ext uri="{BB962C8B-B14F-4D97-AF65-F5344CB8AC3E}">
        <p14:creationId xmlns:p14="http://schemas.microsoft.com/office/powerpoint/2010/main" val="4230858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7C530-212D-80B4-4F3E-7A51B87A4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#7:  Zechariah is second only to Isaiah when to comes to Messianic prophecies!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2E53C-5DAB-8AEE-CA88-611168E54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048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/>
              <a:t>(12:10) 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“And I will pour on the house of David and on the inhabitants of Jerusalem the Spirit of grace and supplication; then they will look on Me whom they pierced. Yes, they will mourn for Him as one mourns for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his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only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son,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and grieve for Him as one grieves for a firstborn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8336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4A979-9135-062D-D9E2-9AA810C1A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#8:  Zechariah foretold the Triumphal Entry into Jerusalem according to John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4557C-7E8D-A14A-9785-F6EBA2C17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(9:9) 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“Rejoice greatly, O daughter of Zion!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</a:rPr>
              <a:t>Shout, O daughter of Jerusalem!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</a:rPr>
              <a:t>Behold, your King is coming to you;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</a:rPr>
              <a:t>He </a:t>
            </a:r>
            <a:r>
              <a:rPr lang="en-US" b="0" i="1" dirty="0">
                <a:solidFill>
                  <a:srgbClr val="000000"/>
                </a:solidFill>
                <a:effectLst/>
              </a:rPr>
              <a:t>is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just and having salvation,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</a:rPr>
              <a:t>Lowly and riding on a donkey, A colt, the foal of a donkey.</a:t>
            </a:r>
          </a:p>
          <a:p>
            <a:pPr marL="0" indent="0" algn="l">
              <a:buNone/>
            </a:pPr>
            <a:endParaRPr lang="en-US" b="0" i="0" dirty="0">
              <a:solidFill>
                <a:srgbClr val="000000"/>
              </a:solidFill>
              <a:effectLst/>
              <a:latin typeface="system-ui"/>
            </a:endParaRPr>
          </a:p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</a:rPr>
              <a:t>(John 12:14-15)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</a:rPr>
              <a:t>Then Jesus, when He had found a young donkey, sat on it; as it is written:  </a:t>
            </a:r>
            <a:r>
              <a:rPr lang="en-US" b="1" i="0" baseline="30000" dirty="0">
                <a:solidFill>
                  <a:srgbClr val="000000"/>
                </a:solidFill>
                <a:effectLst/>
              </a:rPr>
              <a:t>15 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“Fear not, daughter of Zion;  Behold, your King is coming,  Sitting on a donkey’s colt.”</a:t>
            </a:r>
          </a:p>
        </p:txBody>
      </p:sp>
    </p:spTree>
    <p:extLst>
      <p:ext uri="{BB962C8B-B14F-4D97-AF65-F5344CB8AC3E}">
        <p14:creationId xmlns:p14="http://schemas.microsoft.com/office/powerpoint/2010/main" val="483072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EF38B-1AE9-B854-23AE-5CE30E76E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#9:  Names help set the scene!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1858DAE-9F28-8029-35C1-53BE8265F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(1:1) 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In the eighth month of the second year of Darius, the word of the </a:t>
            </a:r>
            <a:r>
              <a:rPr lang="en-US" sz="2800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came to </a:t>
            </a:r>
            <a:r>
              <a:rPr lang="en-US" sz="2800" b="1" i="0" u="sng" dirty="0">
                <a:solidFill>
                  <a:srgbClr val="000000"/>
                </a:solidFill>
                <a:effectLst/>
              </a:rPr>
              <a:t>Zechariah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 the son of </a:t>
            </a:r>
            <a:r>
              <a:rPr lang="en-US" sz="2800" b="1" i="0" u="sng" dirty="0" err="1">
                <a:solidFill>
                  <a:srgbClr val="000000"/>
                </a:solidFill>
                <a:effectLst/>
              </a:rPr>
              <a:t>Berechiah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, the son of </a:t>
            </a:r>
            <a:r>
              <a:rPr lang="en-US" sz="2800" b="1" i="0" u="sng" dirty="0" err="1">
                <a:solidFill>
                  <a:srgbClr val="000000"/>
                </a:solidFill>
                <a:effectLst/>
              </a:rPr>
              <a:t>Iddo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 the prophet…</a:t>
            </a: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800" b="1" i="0" u="sng" dirty="0" err="1">
                <a:solidFill>
                  <a:srgbClr val="000000"/>
                </a:solidFill>
                <a:effectLst/>
              </a:rPr>
              <a:t>Iddo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:  At the appointed time!</a:t>
            </a:r>
          </a:p>
          <a:p>
            <a:pPr marL="0" indent="0">
              <a:buNone/>
            </a:pPr>
            <a:r>
              <a:rPr lang="en-US" sz="2800" b="1" u="sng" dirty="0" err="1">
                <a:solidFill>
                  <a:srgbClr val="000000"/>
                </a:solidFill>
              </a:rPr>
              <a:t>Berechiah</a:t>
            </a:r>
            <a:r>
              <a:rPr lang="en-US" sz="2800" dirty="0">
                <a:solidFill>
                  <a:srgbClr val="000000"/>
                </a:solidFill>
              </a:rPr>
              <a:t>:  God blesses!</a:t>
            </a:r>
          </a:p>
          <a:p>
            <a:pPr marL="0" indent="0">
              <a:buNone/>
            </a:pPr>
            <a:r>
              <a:rPr lang="en-US" sz="2800" b="1" i="0" u="sng" dirty="0">
                <a:solidFill>
                  <a:srgbClr val="000000"/>
                </a:solidFill>
                <a:effectLst/>
              </a:rPr>
              <a:t>Zechariah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:  God remembers!</a:t>
            </a: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577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57F9F-525D-057A-C081-C8272294F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#10:  The first 6 chapters come from one night of visions!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8DA3D-D469-2524-6FC5-C6BFFBF95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209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On the </a:t>
            </a:r>
            <a:r>
              <a:rPr lang="en-US" sz="2800" b="1" i="0" u="sng" dirty="0">
                <a:solidFill>
                  <a:srgbClr val="000000"/>
                </a:solidFill>
                <a:effectLst/>
              </a:rPr>
              <a:t>twenty-fourth day of the eleventh month, which is the month Shebat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, in the second year of Darius, the word of the </a:t>
            </a:r>
            <a:r>
              <a:rPr lang="en-US" sz="2800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came to Zechariah the son of </a:t>
            </a:r>
            <a:r>
              <a:rPr lang="en-US" sz="2800" b="0" i="0" dirty="0" err="1">
                <a:solidFill>
                  <a:srgbClr val="000000"/>
                </a:solidFill>
                <a:effectLst/>
              </a:rPr>
              <a:t>Berechiah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, the son of </a:t>
            </a:r>
            <a:r>
              <a:rPr lang="en-US" sz="2800" b="0" i="0" dirty="0" err="1">
                <a:solidFill>
                  <a:srgbClr val="000000"/>
                </a:solidFill>
                <a:effectLst/>
              </a:rPr>
              <a:t>Iddo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 the prophet…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036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1171F-FD7A-D488-90D0-F534B4828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Ready!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7AEDC-20D9-8F70-1A80-F5FB9F4B8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 called “</a:t>
            </a:r>
            <a:r>
              <a:rPr lang="en-US" i="1" dirty="0"/>
              <a:t>Revelation of the Old Testament</a:t>
            </a:r>
            <a:r>
              <a:rPr lang="en-US" dirty="0"/>
              <a:t>”</a:t>
            </a:r>
          </a:p>
          <a:p>
            <a:r>
              <a:rPr lang="en-US" dirty="0"/>
              <a:t>Book of visions!</a:t>
            </a:r>
          </a:p>
          <a:p>
            <a:r>
              <a:rPr lang="en-US" dirty="0"/>
              <a:t>Messianic Prophecy</a:t>
            </a:r>
          </a:p>
          <a:p>
            <a:r>
              <a:rPr lang="en-US" dirty="0"/>
              <a:t>Fascinating book!</a:t>
            </a:r>
          </a:p>
        </p:txBody>
      </p:sp>
    </p:spTree>
    <p:extLst>
      <p:ext uri="{BB962C8B-B14F-4D97-AF65-F5344CB8AC3E}">
        <p14:creationId xmlns:p14="http://schemas.microsoft.com/office/powerpoint/2010/main" val="326028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362200"/>
            <a:ext cx="8153400" cy="838200"/>
          </a:xfrm>
        </p:spPr>
        <p:txBody>
          <a:bodyPr/>
          <a:lstStyle/>
          <a:p>
            <a:pPr algn="ctr"/>
            <a:r>
              <a:rPr lang="en-US" sz="4500" b="1" dirty="0">
                <a:solidFill>
                  <a:srgbClr val="000000"/>
                </a:solidFill>
              </a:rPr>
              <a:t>Overview of </a:t>
            </a:r>
            <a:r>
              <a:rPr lang="en-US" sz="4500" b="1" dirty="0" err="1">
                <a:solidFill>
                  <a:srgbClr val="000000"/>
                </a:solidFill>
              </a:rPr>
              <a:t>zechariah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733800"/>
            <a:ext cx="64008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June 14, 2023</a:t>
            </a:r>
          </a:p>
          <a:p>
            <a:pPr algn="ctr"/>
            <a:r>
              <a:rPr lang="en-US" dirty="0"/>
              <a:t>San Angelo, TX</a:t>
            </a:r>
          </a:p>
        </p:txBody>
      </p:sp>
    </p:spTree>
    <p:extLst>
      <p:ext uri="{BB962C8B-B14F-4D97-AF65-F5344CB8AC3E}">
        <p14:creationId xmlns:p14="http://schemas.microsoft.com/office/powerpoint/2010/main" val="3805350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E5239-1C81-3B0C-84A1-F8495E22D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Zechariah 1:3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EA25A-16C2-307C-61FC-420CDCC62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‘Thus says the </a:t>
            </a:r>
            <a:r>
              <a:rPr lang="en-US" sz="2800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of hosts: “Return to Me,” says the </a:t>
            </a:r>
            <a:r>
              <a:rPr lang="en-US" sz="2800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of hosts, “and I will return to you,” says the </a:t>
            </a:r>
            <a:r>
              <a:rPr lang="en-US" sz="2800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of hosts.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6A2056-7C23-FF95-4FDB-0F4E16EBB0B3}"/>
              </a:ext>
            </a:extLst>
          </p:cNvPr>
          <p:cNvSpPr txBox="1"/>
          <p:nvPr/>
        </p:nvSpPr>
        <p:spPr>
          <a:xfrm>
            <a:off x="152400" y="6248400"/>
            <a:ext cx="1828800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Jonas Brothers</a:t>
            </a:r>
          </a:p>
        </p:txBody>
      </p:sp>
    </p:spTree>
    <p:extLst>
      <p:ext uri="{BB962C8B-B14F-4D97-AF65-F5344CB8AC3E}">
        <p14:creationId xmlns:p14="http://schemas.microsoft.com/office/powerpoint/2010/main" val="217411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36D5F-F55B-FAC7-3DCC-708CCD598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7C7FD-B2F5-A223-CE88-633D839C2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16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944EC-22C6-843C-309C-780F90640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#1:  There were at least 40 Zechariah’s mentioned in the Bible!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8FAC3-9148-AA1C-8FE7-DF65C3A1E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133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(1:1) 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In the eighth month of the second year of Darius, the word of the </a:t>
            </a:r>
            <a:r>
              <a:rPr lang="en-US" sz="2800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came to Zechariah the son of </a:t>
            </a:r>
            <a:r>
              <a:rPr lang="en-US" sz="2800" b="0" i="0" dirty="0" err="1">
                <a:solidFill>
                  <a:srgbClr val="000000"/>
                </a:solidFill>
                <a:effectLst/>
              </a:rPr>
              <a:t>Berechiah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, the son of </a:t>
            </a:r>
            <a:r>
              <a:rPr lang="en-US" sz="2800" b="0" i="0" dirty="0" err="1">
                <a:solidFill>
                  <a:srgbClr val="000000"/>
                </a:solidFill>
                <a:effectLst/>
              </a:rPr>
              <a:t>Iddo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 the prophet…</a:t>
            </a: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53EBF6-DA8A-B488-BFE6-79CDBB45FF78}"/>
              </a:ext>
            </a:extLst>
          </p:cNvPr>
          <p:cNvSpPr txBox="1"/>
          <p:nvPr/>
        </p:nvSpPr>
        <p:spPr>
          <a:xfrm>
            <a:off x="457200" y="4114800"/>
            <a:ext cx="8229600" cy="19389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The prophet Zechariah is known as the son of </a:t>
            </a:r>
            <a:r>
              <a:rPr lang="en-US" sz="2400" dirty="0" err="1"/>
              <a:t>Iddo</a:t>
            </a:r>
            <a:r>
              <a:rPr lang="en-US" sz="2400" dirty="0"/>
              <a:t> in other verses.  Why?</a:t>
            </a:r>
          </a:p>
          <a:p>
            <a:endParaRPr lang="en-US" sz="2400" dirty="0"/>
          </a:p>
          <a:p>
            <a:pPr marL="342900" indent="-342900">
              <a:buAutoNum type="alphaLcPeriod"/>
            </a:pPr>
            <a:r>
              <a:rPr lang="en-US" sz="2400" dirty="0" err="1"/>
              <a:t>Iddo</a:t>
            </a:r>
            <a:r>
              <a:rPr lang="en-US" sz="2400" dirty="0"/>
              <a:t> was more well known than </a:t>
            </a:r>
            <a:r>
              <a:rPr lang="en-US" sz="2400" dirty="0" err="1"/>
              <a:t>Berechiah</a:t>
            </a:r>
            <a:r>
              <a:rPr lang="en-US" sz="2400" dirty="0"/>
              <a:t> (son of David)</a:t>
            </a:r>
          </a:p>
          <a:p>
            <a:pPr marL="342900" indent="-342900">
              <a:buAutoNum type="alphaLcPeriod"/>
            </a:pPr>
            <a:r>
              <a:rPr lang="en-US" sz="2400" dirty="0" err="1"/>
              <a:t>Iddo</a:t>
            </a:r>
            <a:r>
              <a:rPr lang="en-US" sz="2400" dirty="0"/>
              <a:t> raised Zechariah</a:t>
            </a:r>
          </a:p>
        </p:txBody>
      </p:sp>
    </p:spTree>
    <p:extLst>
      <p:ext uri="{BB962C8B-B14F-4D97-AF65-F5344CB8AC3E}">
        <p14:creationId xmlns:p14="http://schemas.microsoft.com/office/powerpoint/2010/main" val="147831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37020-C82F-CA9F-2BCB-5232A87F2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#2:  Zechariah was a contemporary of Haggai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74B1A-7EAD-EDEF-F2AA-6F825C1F1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514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(Ezra 5:1)</a:t>
            </a:r>
          </a:p>
          <a:p>
            <a:pPr marL="0" indent="0">
              <a:buNone/>
            </a:pPr>
            <a:r>
              <a:rPr lang="en-US" sz="2800" dirty="0"/>
              <a:t>Then the prophet Haggai and Zechariah the son of </a:t>
            </a:r>
            <a:r>
              <a:rPr lang="en-US" sz="2800" dirty="0" err="1"/>
              <a:t>Iddo</a:t>
            </a:r>
            <a:r>
              <a:rPr lang="en-US" sz="2800" dirty="0"/>
              <a:t>, prophets, prophesied to the Jews who </a:t>
            </a:r>
            <a:r>
              <a:rPr lang="en-US" sz="2800" i="1" dirty="0"/>
              <a:t>were</a:t>
            </a:r>
            <a:r>
              <a:rPr lang="en-US" sz="2800" dirty="0"/>
              <a:t> in Judah and Jerusalem, in the name of the God of Israel, </a:t>
            </a:r>
            <a:r>
              <a:rPr lang="en-US" sz="2800" i="1" dirty="0"/>
              <a:t>who was</a:t>
            </a:r>
            <a:r>
              <a:rPr lang="en-US" sz="2800" dirty="0"/>
              <a:t> over them.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AF92BE-D50F-418C-6FE8-E5794FD4398B}"/>
              </a:ext>
            </a:extLst>
          </p:cNvPr>
          <p:cNvSpPr txBox="1"/>
          <p:nvPr/>
        </p:nvSpPr>
        <p:spPr>
          <a:xfrm>
            <a:off x="533400" y="4876800"/>
            <a:ext cx="79248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Likely, Haggai was an old man at the time of his visions.  Zechariah, on the other hand, was likely a young man when God spoke to him.</a:t>
            </a:r>
          </a:p>
        </p:txBody>
      </p:sp>
    </p:spTree>
    <p:extLst>
      <p:ext uri="{BB962C8B-B14F-4D97-AF65-F5344CB8AC3E}">
        <p14:creationId xmlns:p14="http://schemas.microsoft.com/office/powerpoint/2010/main" val="44466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14BD0-51F3-B937-C637-B7D95AC89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#3:  Zechariah’s time frame was </a:t>
            </a:r>
            <a:r>
              <a:rPr lang="en-US" i="1" dirty="0"/>
              <a:t>Persian!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C1F4D-02D0-9AD3-1F4C-72E222125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67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(1:1) </a:t>
            </a:r>
            <a:r>
              <a:rPr lang="en-US" dirty="0">
                <a:solidFill>
                  <a:srgbClr val="000000"/>
                </a:solidFill>
              </a:rPr>
              <a:t>In the eighth month of the second year of </a:t>
            </a:r>
            <a:r>
              <a:rPr lang="en-US" u="sng" dirty="0">
                <a:solidFill>
                  <a:srgbClr val="000000"/>
                </a:solidFill>
              </a:rPr>
              <a:t>Darius</a:t>
            </a:r>
            <a:r>
              <a:rPr lang="en-US" dirty="0">
                <a:solidFill>
                  <a:srgbClr val="000000"/>
                </a:solidFill>
              </a:rPr>
              <a:t>, the word of the </a:t>
            </a:r>
            <a:r>
              <a:rPr lang="en-US" cap="small" dirty="0">
                <a:solidFill>
                  <a:srgbClr val="000000"/>
                </a:solidFill>
              </a:rPr>
              <a:t>Lord</a:t>
            </a:r>
            <a:r>
              <a:rPr lang="en-US" dirty="0">
                <a:solidFill>
                  <a:srgbClr val="000000"/>
                </a:solidFill>
              </a:rPr>
              <a:t> came to Zechariah…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(Isaiah 1:1) </a:t>
            </a:r>
            <a:r>
              <a:rPr lang="en-US" dirty="0"/>
              <a:t>The vision of Isaiah the son of </a:t>
            </a:r>
            <a:r>
              <a:rPr lang="en-US" dirty="0" err="1"/>
              <a:t>Amoz</a:t>
            </a:r>
            <a:r>
              <a:rPr lang="en-US" dirty="0"/>
              <a:t>, which he saw concerning Judah and Jerusalem in the days of Uzziah, Jotham, Ahaz, </a:t>
            </a:r>
            <a:r>
              <a:rPr lang="en-US" i="1" dirty="0"/>
              <a:t>and</a:t>
            </a:r>
            <a:r>
              <a:rPr lang="en-US" dirty="0"/>
              <a:t> Hezekiah, </a:t>
            </a:r>
            <a:r>
              <a:rPr lang="en-US" u="sng" dirty="0"/>
              <a:t>kings of Judah</a:t>
            </a:r>
            <a:r>
              <a:rPr lang="en-US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22A664-D5BA-8097-C993-F229CBCF4DF4}"/>
              </a:ext>
            </a:extLst>
          </p:cNvPr>
          <p:cNvSpPr txBox="1"/>
          <p:nvPr/>
        </p:nvSpPr>
        <p:spPr>
          <a:xfrm>
            <a:off x="1562100" y="4442043"/>
            <a:ext cx="60198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By the time of Zechariah, the kings of Judah no longer existed!</a:t>
            </a:r>
          </a:p>
        </p:txBody>
      </p:sp>
    </p:spTree>
    <p:extLst>
      <p:ext uri="{BB962C8B-B14F-4D97-AF65-F5344CB8AC3E}">
        <p14:creationId xmlns:p14="http://schemas.microsoft.com/office/powerpoint/2010/main" val="368504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9062C-259C-1477-BBC2-66ED1B9C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762000"/>
            <a:ext cx="8763000" cy="990600"/>
          </a:xfrm>
        </p:spPr>
        <p:txBody>
          <a:bodyPr>
            <a:normAutofit/>
          </a:bodyPr>
          <a:lstStyle/>
          <a:p>
            <a:r>
              <a:rPr lang="en-US" sz="3600" dirty="0"/>
              <a:t>#4:  Zechariah received his vision in 520 BC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2BB03-46CF-869C-F53E-7201E27A9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895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522-21 BC:  Babylonian revolt against Persia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ighlight>
                  <a:srgbClr val="00FFFF"/>
                </a:highlight>
              </a:rPr>
              <a:t>520 BC:  ZECHARIAH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519 BC:  Egyptian revolt against Persia</a:t>
            </a:r>
          </a:p>
        </p:txBody>
      </p:sp>
    </p:spTree>
    <p:extLst>
      <p:ext uri="{BB962C8B-B14F-4D97-AF65-F5344CB8AC3E}">
        <p14:creationId xmlns:p14="http://schemas.microsoft.com/office/powerpoint/2010/main" val="1128855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AEAFB-C7FF-B69A-4741-F3858FD20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#5:  Zechariah witnessed the rebuilt Temple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BA3E7-55B6-9CD6-ACDB-E6CF771DB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276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</a:t>
            </a:r>
            <a:r>
              <a:rPr lang="en-US" sz="2600" dirty="0"/>
              <a:t>Ezra 6:14</a:t>
            </a:r>
            <a:r>
              <a:rPr lang="en-US" dirty="0"/>
              <a:t>) 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So the elders of the Jews built, and they prospered through the prophesying of Haggai the prophet and </a:t>
            </a:r>
            <a:r>
              <a:rPr lang="en-US" sz="2800" b="0" i="0" u="sng" dirty="0">
                <a:solidFill>
                  <a:srgbClr val="000000"/>
                </a:solidFill>
                <a:effectLst/>
              </a:rPr>
              <a:t>Zechariah the son of </a:t>
            </a:r>
            <a:r>
              <a:rPr lang="en-US" sz="2800" b="0" i="0" u="sng" dirty="0" err="1">
                <a:solidFill>
                  <a:srgbClr val="000000"/>
                </a:solidFill>
                <a:effectLst/>
              </a:rPr>
              <a:t>Iddo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. And they built and finished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it,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according to the commandment of the God of Israel, and according to the command of Cyrus, Darius, and Artaxerxes king of Persia.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20946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6695</TotalTime>
  <Words>826</Words>
  <Application>Microsoft Office PowerPoint</Application>
  <PresentationFormat>On-screen Show (4:3)</PresentationFormat>
  <Paragraphs>65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system-ui</vt:lpstr>
      <vt:lpstr>Clarity</vt:lpstr>
      <vt:lpstr>PowerPoint Presentation</vt:lpstr>
      <vt:lpstr>Overview of zechariah</vt:lpstr>
      <vt:lpstr>Zechariah 1:3</vt:lpstr>
      <vt:lpstr>PowerPoint Presentation</vt:lpstr>
      <vt:lpstr>#1:  There were at least 40 Zechariah’s mentioned in the Bible!</vt:lpstr>
      <vt:lpstr>#2:  Zechariah was a contemporary of Haggai</vt:lpstr>
      <vt:lpstr>#3:  Zechariah’s time frame was Persian!</vt:lpstr>
      <vt:lpstr>#4:  Zechariah received his vision in 520 BC</vt:lpstr>
      <vt:lpstr>#5:  Zechariah witnessed the rebuilt Temple</vt:lpstr>
      <vt:lpstr>PowerPoint Presentation</vt:lpstr>
      <vt:lpstr>#6:  Revelation borrowed much from Zechariah!</vt:lpstr>
      <vt:lpstr>4 Horses</vt:lpstr>
      <vt:lpstr>#7:  Zechariah is second only to Isaiah when to comes to Messianic prophecies!</vt:lpstr>
      <vt:lpstr>#8:  Zechariah foretold the Triumphal Entry into Jerusalem according to John</vt:lpstr>
      <vt:lpstr>#9:  Names help set the scene!</vt:lpstr>
      <vt:lpstr>#10:  The first 6 chapters come from one night of visions!</vt:lpstr>
      <vt:lpstr>Get Ready!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Morrison</dc:creator>
  <cp:lastModifiedBy>Megan Morrison</cp:lastModifiedBy>
  <cp:revision>700</cp:revision>
  <cp:lastPrinted>2023-06-14T23:23:30Z</cp:lastPrinted>
  <dcterms:created xsi:type="dcterms:W3CDTF">2006-08-16T00:00:00Z</dcterms:created>
  <dcterms:modified xsi:type="dcterms:W3CDTF">2023-06-14T23:23:49Z</dcterms:modified>
</cp:coreProperties>
</file>